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852" r:id="rId3"/>
    <p:sldId id="2757" r:id="rId4"/>
    <p:sldId id="2758" r:id="rId5"/>
    <p:sldId id="2759" r:id="rId6"/>
    <p:sldId id="2760" r:id="rId7"/>
    <p:sldId id="2761" r:id="rId8"/>
    <p:sldId id="2762" r:id="rId9"/>
    <p:sldId id="2763" r:id="rId10"/>
    <p:sldId id="2766" r:id="rId11"/>
    <p:sldId id="2767" r:id="rId12"/>
    <p:sldId id="2768" r:id="rId13"/>
    <p:sldId id="2769" r:id="rId14"/>
    <p:sldId id="2765" r:id="rId15"/>
    <p:sldId id="2770" r:id="rId16"/>
    <p:sldId id="2771" r:id="rId17"/>
    <p:sldId id="2772" r:id="rId18"/>
    <p:sldId id="2773" r:id="rId19"/>
    <p:sldId id="2774" r:id="rId20"/>
    <p:sldId id="2789" r:id="rId21"/>
    <p:sldId id="2775" r:id="rId22"/>
    <p:sldId id="2776" r:id="rId23"/>
    <p:sldId id="2777" r:id="rId24"/>
    <p:sldId id="2778" r:id="rId25"/>
    <p:sldId id="2779" r:id="rId26"/>
    <p:sldId id="2780" r:id="rId27"/>
    <p:sldId id="2781" r:id="rId28"/>
    <p:sldId id="2782" r:id="rId29"/>
    <p:sldId id="2783" r:id="rId30"/>
    <p:sldId id="2784" r:id="rId31"/>
    <p:sldId id="2785" r:id="rId32"/>
    <p:sldId id="2786" r:id="rId33"/>
    <p:sldId id="2787" r:id="rId34"/>
    <p:sldId id="2788" r:id="rId35"/>
    <p:sldId id="2790" r:id="rId36"/>
  </p:sldIdLst>
  <p:sldSz cx="9144000" cy="6858000" type="screen4x3"/>
  <p:notesSz cx="6858000" cy="9144000"/>
  <p:custDataLst>
    <p:tags r:id="rId42"/>
  </p:custDataLst>
  <p:defaultTextStyle>
    <a:defPPr>
      <a:defRPr lang="zh-CN"/>
    </a:defPPr>
    <a:lvl1pPr marL="0" lvl="0" indent="0" algn="l" defTabSz="914400" rtl="0" eaLnBrk="0" fontAlgn="base" latinLnBrk="0" hangingPunct="0">
      <a:lnSpc>
        <a:spcPct val="100000"/>
      </a:lnSpc>
      <a:spcBef>
        <a:spcPct val="0"/>
      </a:spcBef>
      <a:spcAft>
        <a:spcPct val="0"/>
      </a:spcAft>
      <a:buNone/>
      <a:defRPr sz="6000"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60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60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60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60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60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60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60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6000"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1" userDrawn="1">
          <p15:clr>
            <a:srgbClr val="A4A3A4"/>
          </p15:clr>
        </p15:guide>
        <p15:guide id="2" pos="290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越超 孙" initials="越超" lastIdx="2" clrIdx="0"/>
  <p:cmAuthor id="2" name="绿色圃中小学教育网" initials="绿" lastIdx="3" clrIdx="0"/>
  <p:cmAuthor id="3" name="PC" initials="P" lastIdx="1" clrIdx="1"/>
  <p:cmAuthor id="4" name="Administrator" initials="A" lastIdx="1"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EC6B9"/>
    <a:srgbClr val="2E8AC4"/>
    <a:srgbClr val="16A726"/>
    <a:srgbClr val="308BC4"/>
    <a:srgbClr val="FF0000"/>
    <a:srgbClr val="FFFF00"/>
    <a:srgbClr val="E1B363"/>
    <a:srgbClr val="0000FF"/>
    <a:srgbClr val="CC00CC"/>
    <a:srgbClr val="67C6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55"/>
    <p:restoredTop sz="94652"/>
  </p:normalViewPr>
  <p:slideViewPr>
    <p:cSldViewPr showGuides="1">
      <p:cViewPr varScale="1">
        <p:scale>
          <a:sx n="72" d="100"/>
          <a:sy n="72" d="100"/>
        </p:scale>
        <p:origin x="1116" y="64"/>
      </p:cViewPr>
      <p:guideLst>
        <p:guide orient="horz" pos="2161"/>
        <p:guide pos="2906"/>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tags" Target="tags/tag20.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notesMaster" Target="notesMasters/notesMaster1.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C25190A-4D53-498D-AAB1-CD6FDF24B643}" type="datetimeFigureOut">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
            <a:pPr lvl="0" algn="r" eaLnBrk="1" hangingPunct="1"/>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hangingPunct="1"/>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hangingPunct="1"/>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28.png"/></Relationships>
</file>

<file path=ppt/slides/_rels/slide33.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5" Type="http://schemas.openxmlformats.org/officeDocument/2006/relationships/slideLayout" Target="../slideLayouts/slideLayout2.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tags" Target="../tags/tag14.xml"/><Relationship Id="rId11" Type="http://schemas.openxmlformats.org/officeDocument/2006/relationships/image" Target="../media/image33.jpeg"/><Relationship Id="rId10" Type="http://schemas.openxmlformats.org/officeDocument/2006/relationships/tags" Target="../tags/tag13.xml"/><Relationship Id="rId1" Type="http://schemas.openxmlformats.org/officeDocument/2006/relationships/image" Target="../media/image2.pn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tags" Target="../tags/tag19.xml"/><Relationship Id="rId3" Type="http://schemas.openxmlformats.org/officeDocument/2006/relationships/image" Target="../media/image2.png"/><Relationship Id="rId2" Type="http://schemas.openxmlformats.org/officeDocument/2006/relationships/tags" Target="../tags/tag18.xml"/><Relationship Id="rId1" Type="http://schemas.openxmlformats.org/officeDocument/2006/relationships/tags" Target="../tags/tag1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image" Target="../media/image2.png"/><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3" name="Oval 4"/>
          <p:cNvSpPr/>
          <p:nvPr/>
        </p:nvSpPr>
        <p:spPr>
          <a:xfrm>
            <a:off x="250825" y="0"/>
            <a:ext cx="504825" cy="404813"/>
          </a:xfrm>
          <a:prstGeom prst="ellipse">
            <a:avLst/>
          </a:prstGeom>
          <a:solidFill>
            <a:schemeClr val="bg1"/>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6000" dirty="0"/>
          </a:p>
        </p:txBody>
      </p:sp>
      <p:sp>
        <p:nvSpPr>
          <p:cNvPr id="5124" name="Oval 5"/>
          <p:cNvSpPr/>
          <p:nvPr/>
        </p:nvSpPr>
        <p:spPr>
          <a:xfrm>
            <a:off x="8027988" y="0"/>
            <a:ext cx="504825" cy="404813"/>
          </a:xfrm>
          <a:prstGeom prst="ellipse">
            <a:avLst/>
          </a:prstGeom>
          <a:solidFill>
            <a:schemeClr val="bg1"/>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6000" dirty="0"/>
          </a:p>
        </p:txBody>
      </p:sp>
      <p:sp>
        <p:nvSpPr>
          <p:cNvPr id="14" name="圆角矩形 13"/>
          <p:cNvSpPr/>
          <p:nvPr/>
        </p:nvSpPr>
        <p:spPr>
          <a:xfrm>
            <a:off x="7015163" y="1443038"/>
            <a:ext cx="582613" cy="4524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 name="矩形 4"/>
          <p:cNvSpPr/>
          <p:nvPr/>
        </p:nvSpPr>
        <p:spPr>
          <a:xfrm>
            <a:off x="8172450" y="5876925"/>
            <a:ext cx="971550" cy="100838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p:cNvPicPr>
            <a:picLocks noChangeAspect="1"/>
          </p:cNvPicPr>
          <p:nvPr/>
        </p:nvPicPr>
        <p:blipFill>
          <a:blip r:embed="rId1"/>
          <a:stretch>
            <a:fillRect/>
          </a:stretch>
        </p:blipFill>
        <p:spPr>
          <a:xfrm>
            <a:off x="-324485" y="-1899920"/>
            <a:ext cx="10022205" cy="100222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0" y="0"/>
            <a:ext cx="10250170" cy="6833235"/>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78740" y="2780665"/>
            <a:ext cx="5403850" cy="706755"/>
          </a:xfrm>
          <a:prstGeom prst="rect">
            <a:avLst/>
          </a:prstGeom>
          <a:noFill/>
          <a:ln w="9525">
            <a:solidFill>
              <a:schemeClr val="accent1"/>
            </a:solidFill>
          </a:ln>
        </p:spPr>
        <p:txBody>
          <a:bodyPr wrap="square">
            <a:spAutoFit/>
          </a:bodyPr>
          <a:p>
            <a:pPr marL="266700" indent="-266700" algn="ctr"/>
            <a:r>
              <a:rPr lang="en-US" sz="4000">
                <a:solidFill>
                  <a:srgbClr val="2E8AC4"/>
                </a:solidFill>
                <a:latin typeface="Comic Sans MS" panose="030F0702030302020204" pitchFamily="66" charset="0"/>
                <a:ea typeface="宋体" panose="02010600030101010101" pitchFamily="2" charset="-122"/>
                <a:cs typeface="Comic Sans MS" panose="030F0702030302020204" pitchFamily="66" charset="0"/>
              </a:rPr>
              <a:t>growing vegetables</a:t>
            </a:r>
            <a:endParaRPr lang="en-US" altLang="en-US" sz="4000">
              <a:solidFill>
                <a:srgbClr val="2E8AC4"/>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467360" y="0"/>
            <a:ext cx="12173585" cy="6858635"/>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2987675" y="188595"/>
            <a:ext cx="5403850" cy="706755"/>
          </a:xfrm>
          <a:prstGeom prst="rect">
            <a:avLst/>
          </a:prstGeom>
          <a:noFill/>
          <a:ln w="9525">
            <a:solidFill>
              <a:schemeClr val="accent1"/>
            </a:solidFill>
          </a:ln>
        </p:spPr>
        <p:txBody>
          <a:bodyPr wrap="square">
            <a:spAutoFit/>
          </a:bodyPr>
          <a:p>
            <a:pPr marL="266700" indent="-266700" algn="ctr"/>
            <a:r>
              <a:rPr 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rPr>
              <a:t>companion planting</a:t>
            </a:r>
            <a:endParaRPr lang="en-US" alt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0" y="0"/>
            <a:ext cx="9145270" cy="6859270"/>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2987675" y="188595"/>
            <a:ext cx="5403850" cy="706755"/>
          </a:xfrm>
          <a:prstGeom prst="rect">
            <a:avLst/>
          </a:prstGeom>
          <a:noFill/>
          <a:ln w="9525">
            <a:solidFill>
              <a:schemeClr val="accent1"/>
            </a:solidFill>
          </a:ln>
        </p:spPr>
        <p:txBody>
          <a:bodyPr wrap="square">
            <a:spAutoFit/>
          </a:bodyPr>
          <a:p>
            <a:pPr marL="266700" indent="-266700" algn="ctr"/>
            <a:r>
              <a:rPr lang="en-US" sz="4000">
                <a:solidFill>
                  <a:srgbClr val="2E8AC4"/>
                </a:solidFill>
                <a:latin typeface="Comic Sans MS" panose="030F0702030302020204" pitchFamily="66" charset="0"/>
                <a:ea typeface="宋体" panose="02010600030101010101" pitchFamily="2" charset="-122"/>
                <a:cs typeface="Comic Sans MS" panose="030F0702030302020204" pitchFamily="66" charset="0"/>
              </a:rPr>
              <a:t>water retention</a:t>
            </a:r>
            <a:endParaRPr lang="en-US" altLang="en-US" sz="4000">
              <a:solidFill>
                <a:srgbClr val="2E8AC4"/>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0" y="0"/>
            <a:ext cx="10354310" cy="6886575"/>
          </a:xfrm>
          <a:prstGeom prst="rect">
            <a:avLst/>
          </a:prstGeom>
        </p:spPr>
      </p:pic>
      <p:sp>
        <p:nvSpPr>
          <p:cNvPr id="14" name="圆角矩形 13"/>
          <p:cNvSpPr/>
          <p:nvPr/>
        </p:nvSpPr>
        <p:spPr>
          <a:xfrm>
            <a:off x="7015163" y="1443038"/>
            <a:ext cx="582613" cy="4524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4067810" y="188595"/>
            <a:ext cx="4458335" cy="706755"/>
          </a:xfrm>
          <a:prstGeom prst="rect">
            <a:avLst/>
          </a:prstGeom>
          <a:noFill/>
          <a:ln w="9525">
            <a:solidFill>
              <a:schemeClr val="accent1"/>
            </a:solidFill>
          </a:ln>
        </p:spPr>
        <p:txBody>
          <a:bodyPr wrap="square">
            <a:spAutoFit/>
          </a:bodyPr>
          <a:p>
            <a:pPr marL="266700" indent="-266700" algn="ctr"/>
            <a:r>
              <a:rPr lang="en-US" sz="4000">
                <a:solidFill>
                  <a:srgbClr val="16A726"/>
                </a:solidFill>
                <a:latin typeface="Comic Sans MS" panose="030F0702030302020204" pitchFamily="66" charset="0"/>
                <a:ea typeface="宋体" panose="02010600030101010101" pitchFamily="2" charset="-122"/>
                <a:cs typeface="Comic Sans MS" panose="030F0702030302020204" pitchFamily="66" charset="0"/>
              </a:rPr>
              <a:t>Bee keeping      </a:t>
            </a:r>
            <a:endParaRPr lang="en-US" altLang="en-US" sz="4000">
              <a:solidFill>
                <a:srgbClr val="16A726"/>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080" y="-1682750"/>
            <a:ext cx="9184640" cy="9144000"/>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251460" y="573405"/>
            <a:ext cx="4458335" cy="706755"/>
          </a:xfrm>
          <a:prstGeom prst="rect">
            <a:avLst/>
          </a:prstGeom>
          <a:noFill/>
          <a:ln w="9525">
            <a:solidFill>
              <a:schemeClr val="accent1"/>
            </a:solidFill>
          </a:ln>
        </p:spPr>
        <p:txBody>
          <a:bodyPr wrap="square">
            <a:spAutoFit/>
          </a:bodyPr>
          <a:p>
            <a:pPr marL="266700" indent="-266700" algn="ctr"/>
            <a:r>
              <a:rPr 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rPr>
              <a:t>basket making</a:t>
            </a:r>
            <a:endParaRPr lang="en-US" alt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468630" y="-315595"/>
            <a:ext cx="10258425" cy="7394575"/>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3491865" y="6093460"/>
            <a:ext cx="4458335" cy="706755"/>
          </a:xfrm>
          <a:prstGeom prst="rect">
            <a:avLst/>
          </a:prstGeom>
          <a:noFill/>
          <a:ln w="9525">
            <a:solidFill>
              <a:schemeClr val="accent1"/>
            </a:solidFill>
          </a:ln>
        </p:spPr>
        <p:txBody>
          <a:bodyPr wrap="square">
            <a:spAutoFit/>
          </a:bodyPr>
          <a:p>
            <a:pPr marL="266700" indent="-266700" algn="ctr"/>
            <a:r>
              <a:rPr lang="en-US" sz="4000">
                <a:solidFill>
                  <a:srgbClr val="2E8AC4"/>
                </a:solidFill>
                <a:latin typeface="Comic Sans MS" panose="030F0702030302020204" pitchFamily="66" charset="0"/>
                <a:ea typeface="宋体" panose="02010600030101010101" pitchFamily="2" charset="-122"/>
                <a:cs typeface="Comic Sans MS" panose="030F0702030302020204" pitchFamily="66" charset="0"/>
              </a:rPr>
              <a:t>collecting seeds</a:t>
            </a:r>
            <a:endParaRPr lang="en-US" altLang="en-US" sz="4000">
              <a:solidFill>
                <a:srgbClr val="2E8AC4"/>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10317480" cy="6878955"/>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4427855" y="2997200"/>
            <a:ext cx="4458335" cy="706755"/>
          </a:xfrm>
          <a:prstGeom prst="rect">
            <a:avLst/>
          </a:prstGeom>
          <a:noFill/>
          <a:ln w="9525">
            <a:solidFill>
              <a:schemeClr val="accent1"/>
            </a:solidFill>
          </a:ln>
        </p:spPr>
        <p:txBody>
          <a:bodyPr wrap="square">
            <a:spAutoFit/>
          </a:bodyPr>
          <a:p>
            <a:pPr marL="266700" indent="-266700" algn="ctr"/>
            <a:r>
              <a:rPr lang="en-US" altLang="en-US" sz="4000">
                <a:solidFill>
                  <a:srgbClr val="16A726"/>
                </a:solidFill>
                <a:latin typeface="Comic Sans MS" panose="030F0702030302020204" pitchFamily="66" charset="0"/>
                <a:ea typeface="宋体" panose="02010600030101010101" pitchFamily="2" charset="-122"/>
                <a:cs typeface="Comic Sans MS" panose="030F0702030302020204" pitchFamily="66" charset="0"/>
              </a:rPr>
              <a:t>soil regeneration</a:t>
            </a:r>
            <a:endParaRPr lang="en-US" altLang="en-US" sz="4000">
              <a:solidFill>
                <a:srgbClr val="16A726"/>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468630" y="0"/>
            <a:ext cx="10296525" cy="6915150"/>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2700020" y="5949315"/>
            <a:ext cx="4458335" cy="706755"/>
          </a:xfrm>
          <a:prstGeom prst="rect">
            <a:avLst/>
          </a:prstGeom>
          <a:noFill/>
          <a:ln w="9525">
            <a:solidFill>
              <a:schemeClr val="accent1"/>
            </a:solidFill>
          </a:ln>
        </p:spPr>
        <p:txBody>
          <a:bodyPr wrap="square">
            <a:spAutoFit/>
          </a:bodyPr>
          <a:p>
            <a:pPr marL="266700" indent="-266700" algn="ctr"/>
            <a:r>
              <a:rPr lang="en-US" alt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rPr>
              <a:t>composting</a:t>
            </a:r>
            <a:endParaRPr lang="en-US" alt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0" y="0"/>
            <a:ext cx="9226550" cy="6861810"/>
          </a:xfrm>
          <a:prstGeom prst="rect">
            <a:avLst/>
          </a:prstGeom>
        </p:spPr>
      </p:pic>
      <p:pic>
        <p:nvPicPr>
          <p:cNvPr id="3" name="图片 2"/>
          <p:cNvPicPr>
            <a:picLocks noChangeAspect="1"/>
          </p:cNvPicPr>
          <p:nvPr/>
        </p:nvPicPr>
        <p:blipFill>
          <a:blip r:embed="rId3"/>
          <a:stretch>
            <a:fillRect/>
          </a:stretch>
        </p:blipFill>
        <p:spPr>
          <a:xfrm>
            <a:off x="7875905" y="5589905"/>
            <a:ext cx="1268095" cy="1268095"/>
          </a:xfrm>
          <a:prstGeom prst="rect">
            <a:avLst/>
          </a:prstGeom>
        </p:spPr>
      </p:pic>
      <p:sp>
        <p:nvSpPr>
          <p:cNvPr id="100" name="文本框 99"/>
          <p:cNvSpPr txBox="1"/>
          <p:nvPr/>
        </p:nvSpPr>
        <p:spPr>
          <a:xfrm>
            <a:off x="2555875" y="2637155"/>
            <a:ext cx="4458335" cy="1322070"/>
          </a:xfrm>
          <a:prstGeom prst="rect">
            <a:avLst/>
          </a:prstGeom>
          <a:noFill/>
          <a:ln w="9525">
            <a:solidFill>
              <a:schemeClr val="accent1"/>
            </a:solidFill>
          </a:ln>
        </p:spPr>
        <p:txBody>
          <a:bodyPr wrap="square">
            <a:spAutoFit/>
          </a:bodyPr>
          <a:p>
            <a:pPr marL="266700" indent="-266700" algn="ctr"/>
            <a:r>
              <a:rPr lang="en-US" altLang="en-US" sz="4000">
                <a:solidFill>
                  <a:srgbClr val="2E8AC4"/>
                </a:solidFill>
                <a:latin typeface="Comic Sans MS" panose="030F0702030302020204" pitchFamily="66" charset="0"/>
                <a:ea typeface="宋体" panose="02010600030101010101" pitchFamily="2" charset="-122"/>
                <a:cs typeface="Comic Sans MS" panose="030F0702030302020204" pitchFamily="66" charset="0"/>
              </a:rPr>
              <a:t>permaculture design</a:t>
            </a:r>
            <a:endParaRPr lang="en-US" altLang="en-US" sz="4000">
              <a:solidFill>
                <a:srgbClr val="2E8AC4"/>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541020" y="0"/>
            <a:ext cx="11935460" cy="6863715"/>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5075555" y="44450"/>
            <a:ext cx="2511425" cy="1322070"/>
          </a:xfrm>
          <a:prstGeom prst="rect">
            <a:avLst/>
          </a:prstGeom>
          <a:noFill/>
          <a:ln w="9525">
            <a:solidFill>
              <a:schemeClr val="accent1"/>
            </a:solidFill>
          </a:ln>
        </p:spPr>
        <p:txBody>
          <a:bodyPr wrap="square">
            <a:spAutoFit/>
          </a:bodyPr>
          <a:p>
            <a:pPr marL="266700" indent="-266700" algn="ctr"/>
            <a:r>
              <a:rPr lang="en-US" altLang="en-US" sz="4000">
                <a:solidFill>
                  <a:srgbClr val="2E8AC4"/>
                </a:solidFill>
                <a:latin typeface="Comic Sans MS" panose="030F0702030302020204" pitchFamily="66" charset="0"/>
                <a:ea typeface="宋体" panose="02010600030101010101" pitchFamily="2" charset="-122"/>
                <a:cs typeface="Comic Sans MS" panose="030F0702030302020204" pitchFamily="66" charset="0"/>
              </a:rPr>
              <a:t>brewing </a:t>
            </a:r>
            <a:endParaRPr lang="en-US" altLang="en-US" sz="4000">
              <a:solidFill>
                <a:srgbClr val="2E8AC4"/>
              </a:solidFill>
              <a:latin typeface="Comic Sans MS" panose="030F0702030302020204" pitchFamily="66" charset="0"/>
              <a:ea typeface="宋体" panose="02010600030101010101" pitchFamily="2" charset="-122"/>
              <a:cs typeface="Comic Sans MS" panose="030F0702030302020204" pitchFamily="66" charset="0"/>
            </a:endParaRPr>
          </a:p>
          <a:p>
            <a:pPr marL="266700" indent="-266700" algn="ctr"/>
            <a:r>
              <a:rPr lang="en-US" altLang="en-US" sz="4000">
                <a:solidFill>
                  <a:srgbClr val="2E8AC4"/>
                </a:solidFill>
                <a:latin typeface="Comic Sans MS" panose="030F0702030302020204" pitchFamily="66" charset="0"/>
                <a:ea typeface="宋体" panose="02010600030101010101" pitchFamily="2" charset="-122"/>
                <a:cs typeface="Comic Sans MS" panose="030F0702030302020204" pitchFamily="66" charset="0"/>
              </a:rPr>
              <a:t>beer</a:t>
            </a:r>
            <a:endParaRPr lang="en-US" altLang="en-US" sz="4000">
              <a:solidFill>
                <a:srgbClr val="2E8AC4"/>
              </a:solidFill>
              <a:latin typeface="Comic Sans MS" panose="030F0702030302020204" pitchFamily="66" charset="0"/>
              <a:ea typeface="宋体" panose="02010600030101010101" pitchFamily="2" charset="-122"/>
              <a:cs typeface="Comic Sans MS" panose="030F0702030302020204" pitchFamily="66" charset="0"/>
            </a:endParaRPr>
          </a:p>
        </p:txBody>
      </p:sp>
      <p:sp>
        <p:nvSpPr>
          <p:cNvPr id="5" name="矩形 4"/>
          <p:cNvSpPr/>
          <p:nvPr/>
        </p:nvSpPr>
        <p:spPr>
          <a:xfrm>
            <a:off x="-335280" y="6153150"/>
            <a:ext cx="1018540" cy="516255"/>
          </a:xfrm>
          <a:prstGeom prst="rect">
            <a:avLst/>
          </a:prstGeom>
          <a:solidFill>
            <a:srgbClr val="CEC6B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3" name="Oval 4"/>
          <p:cNvSpPr/>
          <p:nvPr/>
        </p:nvSpPr>
        <p:spPr>
          <a:xfrm>
            <a:off x="250825" y="0"/>
            <a:ext cx="504825" cy="404813"/>
          </a:xfrm>
          <a:prstGeom prst="ellipse">
            <a:avLst/>
          </a:prstGeom>
          <a:solidFill>
            <a:schemeClr val="bg1"/>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6000" dirty="0"/>
          </a:p>
        </p:txBody>
      </p:sp>
      <p:sp>
        <p:nvSpPr>
          <p:cNvPr id="5124" name="Oval 5"/>
          <p:cNvSpPr/>
          <p:nvPr/>
        </p:nvSpPr>
        <p:spPr>
          <a:xfrm>
            <a:off x="8027988" y="0"/>
            <a:ext cx="504825" cy="404813"/>
          </a:xfrm>
          <a:prstGeom prst="ellipse">
            <a:avLst/>
          </a:prstGeom>
          <a:solidFill>
            <a:schemeClr val="bg1"/>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6000" dirty="0"/>
          </a:p>
        </p:txBody>
      </p:sp>
      <p:sp>
        <p:nvSpPr>
          <p:cNvPr id="14" name="圆角矩形 13"/>
          <p:cNvSpPr/>
          <p:nvPr/>
        </p:nvSpPr>
        <p:spPr>
          <a:xfrm>
            <a:off x="7015163" y="1443038"/>
            <a:ext cx="582613" cy="4524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 name="文本框 1"/>
          <p:cNvSpPr txBox="1"/>
          <p:nvPr/>
        </p:nvSpPr>
        <p:spPr>
          <a:xfrm>
            <a:off x="2443480" y="404495"/>
            <a:ext cx="4572000" cy="1322070"/>
          </a:xfrm>
          <a:prstGeom prst="rect">
            <a:avLst/>
          </a:prstGeom>
          <a:noFill/>
        </p:spPr>
        <p:txBody>
          <a:bodyPr wrap="square" rtlCol="0" anchor="t">
            <a:spAutoFit/>
          </a:bodyPr>
          <a:p>
            <a:pPr marL="0" lvl="0" indent="0" algn="ctr" eaLnBrk="1" hangingPunct="1">
              <a:spcBef>
                <a:spcPct val="0"/>
              </a:spcBef>
              <a:buNone/>
            </a:pPr>
            <a:r>
              <a:rPr lang="en-US" altLang="zh-CN" sz="8000" dirty="0">
                <a:solidFill>
                  <a:srgbClr val="308BC4"/>
                </a:solidFill>
                <a:latin typeface="Comic Sans MS" panose="030F0702030302020204" pitchFamily="66" charset="0"/>
                <a:sym typeface="+mn-ea"/>
              </a:rPr>
              <a:t>Why?</a:t>
            </a:r>
            <a:endParaRPr lang="en-US" altLang="zh-CN" sz="8000" dirty="0">
              <a:solidFill>
                <a:srgbClr val="308BC4"/>
              </a:solidFill>
              <a:latin typeface="Comic Sans MS" panose="030F0702030302020204" pitchFamily="66" charset="0"/>
              <a:sym typeface="+mn-ea"/>
            </a:endParaRPr>
          </a:p>
        </p:txBody>
      </p:sp>
      <p:pic>
        <p:nvPicPr>
          <p:cNvPr id="3" name="图片 2"/>
          <p:cNvPicPr>
            <a:picLocks noChangeAspect="1"/>
          </p:cNvPicPr>
          <p:nvPr/>
        </p:nvPicPr>
        <p:blipFill>
          <a:blip r:embed="rId1"/>
          <a:stretch>
            <a:fillRect/>
          </a:stretch>
        </p:blipFill>
        <p:spPr>
          <a:xfrm>
            <a:off x="7875905" y="5589905"/>
            <a:ext cx="1268095" cy="1268095"/>
          </a:xfrm>
          <a:prstGeom prst="rect">
            <a:avLst/>
          </a:prstGeom>
        </p:spPr>
      </p:pic>
      <p:sp>
        <p:nvSpPr>
          <p:cNvPr id="4" name="文本框 3"/>
          <p:cNvSpPr txBox="1"/>
          <p:nvPr>
            <p:custDataLst>
              <p:tags r:id="rId2"/>
            </p:custDataLst>
          </p:nvPr>
        </p:nvSpPr>
        <p:spPr>
          <a:xfrm>
            <a:off x="268605" y="3429000"/>
            <a:ext cx="8640445" cy="2861310"/>
          </a:xfrm>
          <a:prstGeom prst="rect">
            <a:avLst/>
          </a:prstGeom>
          <a:noFill/>
        </p:spPr>
        <p:txBody>
          <a:bodyPr wrap="square" rtlCol="0" anchor="t">
            <a:spAutoFit/>
          </a:bodyPr>
          <a:p>
            <a:pPr marL="0" lvl="0" indent="0" algn="ctr" eaLnBrk="1" hangingPunct="1">
              <a:spcBef>
                <a:spcPct val="0"/>
              </a:spcBef>
              <a:buNone/>
            </a:pPr>
            <a:r>
              <a:rPr lang="en-US" altLang="zh-CN" sz="3600" dirty="0">
                <a:solidFill>
                  <a:srgbClr val="16A726"/>
                </a:solidFill>
                <a:latin typeface="Comic Sans MS" panose="030F0702030302020204" pitchFamily="66" charset="0"/>
                <a:sym typeface="+mn-ea"/>
              </a:rPr>
              <a:t>To help local people create security locally, through building localisation.</a:t>
            </a:r>
            <a:endParaRPr lang="en-US" altLang="zh-CN" sz="3600" dirty="0">
              <a:solidFill>
                <a:srgbClr val="16A726"/>
              </a:solidFill>
              <a:latin typeface="Comic Sans MS" panose="030F0702030302020204" pitchFamily="66" charset="0"/>
              <a:sym typeface="+mn-ea"/>
            </a:endParaRPr>
          </a:p>
          <a:p>
            <a:pPr marL="0" lvl="0" indent="0" algn="ctr" eaLnBrk="1" hangingPunct="1">
              <a:spcBef>
                <a:spcPct val="0"/>
              </a:spcBef>
              <a:buNone/>
            </a:pPr>
            <a:r>
              <a:rPr lang="en-US" altLang="zh-CN" sz="3600" dirty="0">
                <a:solidFill>
                  <a:srgbClr val="16A726"/>
                </a:solidFill>
                <a:latin typeface="Comic Sans MS" panose="030F0702030302020204" pitchFamily="66" charset="0"/>
                <a:sym typeface="+mn-ea"/>
              </a:rPr>
              <a:t>To become more independent from fossil fuels and more dependent on local habitat and land.</a:t>
            </a:r>
            <a:r>
              <a:rPr lang="en-US" altLang="zh-CN" sz="3600" dirty="0">
                <a:solidFill>
                  <a:srgbClr val="0000FF"/>
                </a:solidFill>
                <a:latin typeface="Comic Sans MS" panose="030F0702030302020204" pitchFamily="66" charset="0"/>
                <a:sym typeface="+mn-ea"/>
              </a:rPr>
              <a:t> </a:t>
            </a:r>
            <a:endParaRPr lang="en-US" altLang="zh-CN" sz="3600" dirty="0">
              <a:solidFill>
                <a:srgbClr val="0000FF"/>
              </a:solidFill>
              <a:latin typeface="Comic Sans MS" panose="030F0702030302020204" pitchFamily="66" charset="0"/>
              <a:sym typeface="+mn-ea"/>
            </a:endParaRPr>
          </a:p>
        </p:txBody>
      </p:sp>
      <p:sp>
        <p:nvSpPr>
          <p:cNvPr id="5" name="文本框 4"/>
          <p:cNvSpPr txBox="1"/>
          <p:nvPr>
            <p:custDataLst>
              <p:tags r:id="rId3"/>
            </p:custDataLst>
          </p:nvPr>
        </p:nvSpPr>
        <p:spPr>
          <a:xfrm>
            <a:off x="2443480" y="2014855"/>
            <a:ext cx="4572000" cy="1198880"/>
          </a:xfrm>
          <a:prstGeom prst="rect">
            <a:avLst/>
          </a:prstGeom>
          <a:noFill/>
        </p:spPr>
        <p:txBody>
          <a:bodyPr wrap="square" rtlCol="0" anchor="t">
            <a:spAutoFit/>
          </a:bodyPr>
          <a:p>
            <a:pPr marL="0" lvl="0" indent="0" algn="ctr" eaLnBrk="1" hangingPunct="1">
              <a:spcBef>
                <a:spcPct val="0"/>
              </a:spcBef>
              <a:buNone/>
            </a:pPr>
            <a:r>
              <a:rPr lang="en-US" altLang="zh-CN" sz="3600" dirty="0">
                <a:solidFill>
                  <a:srgbClr val="308BC4"/>
                </a:solidFill>
                <a:latin typeface="Comic Sans MS" panose="030F0702030302020204" pitchFamily="66" charset="0"/>
                <a:sym typeface="+mn-ea"/>
              </a:rPr>
              <a:t>LOKE is the sound of </a:t>
            </a:r>
            <a:r>
              <a:rPr lang="en-US" altLang="zh-CN" sz="3600" u="sng" dirty="0">
                <a:solidFill>
                  <a:srgbClr val="308BC4"/>
                </a:solidFill>
                <a:latin typeface="Comic Sans MS" panose="030F0702030302020204" pitchFamily="66" charset="0"/>
                <a:sym typeface="+mn-ea"/>
              </a:rPr>
              <a:t>loc</a:t>
            </a:r>
            <a:r>
              <a:rPr lang="en-US" altLang="zh-CN" sz="3600" dirty="0">
                <a:solidFill>
                  <a:srgbClr val="308BC4"/>
                </a:solidFill>
                <a:latin typeface="Comic Sans MS" panose="030F0702030302020204" pitchFamily="66" charset="0"/>
                <a:sym typeface="+mn-ea"/>
              </a:rPr>
              <a:t> -- alisation. </a:t>
            </a:r>
            <a:endParaRPr lang="en-US" altLang="zh-CN" sz="3600" dirty="0">
              <a:solidFill>
                <a:srgbClr val="308BC4"/>
              </a:solidFill>
              <a:latin typeface="Comic Sans MS" panose="030F0702030302020204" pitchFamily="66" charset="0"/>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rcRect t="14526" b="6764"/>
          <a:stretch>
            <a:fillRect/>
          </a:stretch>
        </p:blipFill>
        <p:spPr>
          <a:xfrm>
            <a:off x="-36830" y="0"/>
            <a:ext cx="9179560" cy="7580630"/>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179070" y="5300980"/>
            <a:ext cx="4458335" cy="1322070"/>
          </a:xfrm>
          <a:prstGeom prst="rect">
            <a:avLst/>
          </a:prstGeom>
          <a:noFill/>
          <a:ln w="9525">
            <a:solidFill>
              <a:schemeClr val="accent1"/>
            </a:solidFill>
          </a:ln>
        </p:spPr>
        <p:txBody>
          <a:bodyPr wrap="square">
            <a:spAutoFit/>
          </a:bodyPr>
          <a:p>
            <a:pPr marL="266700" indent="-266700" algn="ctr"/>
            <a:r>
              <a:rPr lang="en-US" alt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rPr>
              <a:t>drying and smoking meats</a:t>
            </a:r>
            <a:endParaRPr lang="en-US" alt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80975" y="0"/>
            <a:ext cx="10282555" cy="6858635"/>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5580380" y="692785"/>
            <a:ext cx="3769360" cy="1322070"/>
          </a:xfrm>
          <a:prstGeom prst="rect">
            <a:avLst/>
          </a:prstGeom>
          <a:noFill/>
          <a:ln w="9525">
            <a:solidFill>
              <a:schemeClr val="accent1"/>
            </a:solidFill>
          </a:ln>
        </p:spPr>
        <p:txBody>
          <a:bodyPr wrap="square">
            <a:spAutoFit/>
          </a:bodyPr>
          <a:p>
            <a:pPr marL="266700" indent="-266700" algn="ctr"/>
            <a:r>
              <a:rPr lang="en-US" altLang="en-US" sz="4000">
                <a:solidFill>
                  <a:srgbClr val="2E8AC4"/>
                </a:solidFill>
                <a:latin typeface="Comic Sans MS" panose="030F0702030302020204" pitchFamily="66" charset="0"/>
                <a:ea typeface="宋体" panose="02010600030101010101" pitchFamily="2" charset="-122"/>
                <a:cs typeface="Comic Sans MS" panose="030F0702030302020204" pitchFamily="66" charset="0"/>
              </a:rPr>
              <a:t>preserving vegetables</a:t>
            </a:r>
            <a:endParaRPr lang="en-US" altLang="en-US" sz="4000">
              <a:solidFill>
                <a:srgbClr val="2E8AC4"/>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396875" y="-27305"/>
            <a:ext cx="10306050" cy="6927850"/>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35560" y="692785"/>
            <a:ext cx="2736850" cy="1322070"/>
          </a:xfrm>
          <a:prstGeom prst="rect">
            <a:avLst/>
          </a:prstGeom>
          <a:noFill/>
          <a:ln w="9525">
            <a:solidFill>
              <a:schemeClr val="accent1"/>
            </a:solidFill>
          </a:ln>
        </p:spPr>
        <p:txBody>
          <a:bodyPr wrap="square">
            <a:spAutoFit/>
          </a:bodyPr>
          <a:p>
            <a:pPr marL="266700" indent="-266700" algn="ctr"/>
            <a:r>
              <a:rPr lang="en-US" alt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rPr>
              <a:t>herbal remedies</a:t>
            </a:r>
            <a:endParaRPr lang="en-US" alt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972820" y="0"/>
            <a:ext cx="10285730" cy="6858000"/>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323215" y="5085080"/>
            <a:ext cx="2736850" cy="1322070"/>
          </a:xfrm>
          <a:prstGeom prst="rect">
            <a:avLst/>
          </a:prstGeom>
          <a:noFill/>
          <a:ln w="9525">
            <a:solidFill>
              <a:schemeClr val="accent1"/>
            </a:solidFill>
          </a:ln>
        </p:spPr>
        <p:txBody>
          <a:bodyPr wrap="square">
            <a:spAutoFit/>
          </a:bodyPr>
          <a:p>
            <a:pPr marL="266700" indent="-266700" algn="ctr"/>
            <a:r>
              <a:rPr lang="en-US" alt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rPr>
              <a:t>sewing and kitting</a:t>
            </a:r>
            <a:endParaRPr lang="en-US" alt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36830" y="0"/>
            <a:ext cx="10306685" cy="6871335"/>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251460" y="4797425"/>
            <a:ext cx="3063240" cy="1322070"/>
          </a:xfrm>
          <a:prstGeom prst="rect">
            <a:avLst/>
          </a:prstGeom>
          <a:noFill/>
          <a:ln w="9525">
            <a:solidFill>
              <a:schemeClr val="accent1"/>
            </a:solidFill>
          </a:ln>
        </p:spPr>
        <p:txBody>
          <a:bodyPr wrap="square">
            <a:spAutoFit/>
          </a:bodyPr>
          <a:p>
            <a:pPr marL="266700" indent="-266700" algn="ctr"/>
            <a:r>
              <a:rPr lang="en-US" altLang="en-US" sz="4000">
                <a:solidFill>
                  <a:srgbClr val="16A726"/>
                </a:solidFill>
                <a:latin typeface="Comic Sans MS" panose="030F0702030302020204" pitchFamily="66" charset="0"/>
                <a:ea typeface="宋体" panose="02010600030101010101" pitchFamily="2" charset="-122"/>
                <a:cs typeface="Comic Sans MS" panose="030F0702030302020204" pitchFamily="66" charset="0"/>
              </a:rPr>
              <a:t>knife sharpening</a:t>
            </a:r>
            <a:endParaRPr lang="en-US" altLang="en-US" sz="4000">
              <a:solidFill>
                <a:srgbClr val="16A726"/>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12775" y="44450"/>
            <a:ext cx="10772140" cy="6894195"/>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3275330" y="5589905"/>
            <a:ext cx="2828925" cy="706755"/>
          </a:xfrm>
          <a:prstGeom prst="rect">
            <a:avLst/>
          </a:prstGeom>
          <a:noFill/>
          <a:ln w="9525">
            <a:solidFill>
              <a:schemeClr val="accent1"/>
            </a:solidFill>
          </a:ln>
        </p:spPr>
        <p:txBody>
          <a:bodyPr wrap="square">
            <a:spAutoFit/>
          </a:bodyPr>
          <a:p>
            <a:pPr marL="266700" indent="-266700" algn="ctr"/>
            <a:r>
              <a:rPr lang="en-US" altLang="en-US" sz="4000">
                <a:solidFill>
                  <a:srgbClr val="16A726"/>
                </a:solidFill>
                <a:latin typeface="Comic Sans MS" panose="030F0702030302020204" pitchFamily="66" charset="0"/>
                <a:ea typeface="宋体" panose="02010600030101010101" pitchFamily="2" charset="-122"/>
                <a:cs typeface="Comic Sans MS" panose="030F0702030302020204" pitchFamily="66" charset="0"/>
              </a:rPr>
              <a:t>recycling</a:t>
            </a:r>
            <a:endParaRPr lang="en-US" altLang="en-US" sz="4000">
              <a:solidFill>
                <a:srgbClr val="16A726"/>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1648460" y="0"/>
            <a:ext cx="12677140" cy="6906895"/>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2411730" y="836930"/>
            <a:ext cx="4504690" cy="706755"/>
          </a:xfrm>
          <a:prstGeom prst="rect">
            <a:avLst/>
          </a:prstGeom>
          <a:noFill/>
          <a:ln w="9525">
            <a:solidFill>
              <a:schemeClr val="accent1"/>
            </a:solidFill>
          </a:ln>
        </p:spPr>
        <p:txBody>
          <a:bodyPr wrap="square">
            <a:spAutoFit/>
          </a:bodyPr>
          <a:p>
            <a:pPr marL="266700" indent="-266700" algn="ctr"/>
            <a:r>
              <a:rPr lang="en-US" alt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rPr>
              <a:t>  making charcoal</a:t>
            </a:r>
            <a:endParaRPr lang="en-US" alt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rcRect t="26898" b="16599"/>
          <a:stretch>
            <a:fillRect/>
          </a:stretch>
        </p:blipFill>
        <p:spPr>
          <a:xfrm>
            <a:off x="0" y="0"/>
            <a:ext cx="9146540" cy="6891655"/>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1691640" y="5949315"/>
            <a:ext cx="5530850" cy="706755"/>
          </a:xfrm>
          <a:prstGeom prst="rect">
            <a:avLst/>
          </a:prstGeom>
          <a:noFill/>
          <a:ln w="9525">
            <a:solidFill>
              <a:schemeClr val="accent1"/>
            </a:solidFill>
          </a:ln>
        </p:spPr>
        <p:txBody>
          <a:bodyPr wrap="square">
            <a:spAutoFit/>
          </a:bodyPr>
          <a:p>
            <a:pPr marL="266700" indent="-266700" algn="ctr"/>
            <a:r>
              <a:rPr lang="en-US" alt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rPr>
              <a:t>trapping the suns heat</a:t>
            </a:r>
            <a:endParaRPr lang="en-US" alt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t="7902"/>
          <a:stretch>
            <a:fillRect/>
          </a:stretch>
        </p:blipFill>
        <p:spPr>
          <a:xfrm>
            <a:off x="-2268855" y="0"/>
            <a:ext cx="12499340" cy="6934835"/>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3924300" y="116840"/>
            <a:ext cx="3274695" cy="706755"/>
          </a:xfrm>
          <a:prstGeom prst="rect">
            <a:avLst/>
          </a:prstGeom>
          <a:noFill/>
          <a:ln w="9525">
            <a:solidFill>
              <a:schemeClr val="accent1"/>
            </a:solidFill>
          </a:ln>
        </p:spPr>
        <p:txBody>
          <a:bodyPr wrap="square">
            <a:spAutoFit/>
          </a:bodyPr>
          <a:p>
            <a:pPr marL="266700" indent="-266700" algn="ctr"/>
            <a:r>
              <a:rPr lang="en-US" altLang="en-US" sz="4000">
                <a:solidFill>
                  <a:srgbClr val="16A726"/>
                </a:solidFill>
                <a:latin typeface="Comic Sans MS" panose="030F0702030302020204" pitchFamily="66" charset="0"/>
                <a:ea typeface="宋体" panose="02010600030101010101" pitchFamily="2" charset="-122"/>
                <a:cs typeface="Comic Sans MS" panose="030F0702030302020204" pitchFamily="66" charset="0"/>
              </a:rPr>
              <a:t>tapography</a:t>
            </a:r>
            <a:endParaRPr lang="en-US" altLang="en-US" sz="4000">
              <a:solidFill>
                <a:srgbClr val="16A726"/>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1548130" y="0"/>
            <a:ext cx="16131540" cy="6856095"/>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1128395" y="3141345"/>
            <a:ext cx="2758440" cy="1322070"/>
          </a:xfrm>
          <a:prstGeom prst="rect">
            <a:avLst/>
          </a:prstGeom>
          <a:noFill/>
          <a:ln w="9525">
            <a:solidFill>
              <a:schemeClr val="accent1"/>
            </a:solidFill>
          </a:ln>
        </p:spPr>
        <p:txBody>
          <a:bodyPr wrap="square">
            <a:spAutoFit/>
          </a:bodyPr>
          <a:p>
            <a:pPr marL="266700" indent="-266700" algn="ctr"/>
            <a:r>
              <a:rPr lang="en-US" alt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rPr>
              <a:t>coppice hazel</a:t>
            </a:r>
            <a:endParaRPr lang="en-US" alt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3" name="Oval 4"/>
          <p:cNvSpPr/>
          <p:nvPr/>
        </p:nvSpPr>
        <p:spPr>
          <a:xfrm>
            <a:off x="250825" y="0"/>
            <a:ext cx="504825" cy="404813"/>
          </a:xfrm>
          <a:prstGeom prst="ellipse">
            <a:avLst/>
          </a:prstGeom>
          <a:solidFill>
            <a:schemeClr val="bg1"/>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6000" dirty="0"/>
          </a:p>
        </p:txBody>
      </p:sp>
      <p:sp>
        <p:nvSpPr>
          <p:cNvPr id="5124" name="Oval 5"/>
          <p:cNvSpPr/>
          <p:nvPr/>
        </p:nvSpPr>
        <p:spPr>
          <a:xfrm>
            <a:off x="8027988" y="0"/>
            <a:ext cx="504825" cy="404813"/>
          </a:xfrm>
          <a:prstGeom prst="ellipse">
            <a:avLst/>
          </a:prstGeom>
          <a:solidFill>
            <a:schemeClr val="bg1"/>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6000" dirty="0"/>
          </a:p>
        </p:txBody>
      </p:sp>
      <p:sp>
        <p:nvSpPr>
          <p:cNvPr id="14" name="圆角矩形 13"/>
          <p:cNvSpPr/>
          <p:nvPr/>
        </p:nvSpPr>
        <p:spPr>
          <a:xfrm>
            <a:off x="7015163" y="1443038"/>
            <a:ext cx="582613" cy="4524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3" name="图片 2"/>
          <p:cNvPicPr>
            <a:picLocks noChangeAspect="1"/>
          </p:cNvPicPr>
          <p:nvPr/>
        </p:nvPicPr>
        <p:blipFill>
          <a:blip r:embed="rId1"/>
          <a:stretch>
            <a:fillRect/>
          </a:stretch>
        </p:blipFill>
        <p:spPr>
          <a:xfrm>
            <a:off x="7875905" y="5589905"/>
            <a:ext cx="1268095" cy="1268095"/>
          </a:xfrm>
          <a:prstGeom prst="rect">
            <a:avLst/>
          </a:prstGeom>
        </p:spPr>
      </p:pic>
      <p:pic>
        <p:nvPicPr>
          <p:cNvPr id="6" name="图片 5"/>
          <p:cNvPicPr>
            <a:picLocks noChangeAspect="1"/>
          </p:cNvPicPr>
          <p:nvPr/>
        </p:nvPicPr>
        <p:blipFill>
          <a:blip r:embed="rId2"/>
          <a:stretch>
            <a:fillRect/>
          </a:stretch>
        </p:blipFill>
        <p:spPr>
          <a:xfrm>
            <a:off x="-3175" y="201930"/>
            <a:ext cx="9146540" cy="646366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904990" y="0"/>
            <a:ext cx="19828510" cy="6857365"/>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4284345" y="5805805"/>
            <a:ext cx="3327400" cy="706755"/>
          </a:xfrm>
          <a:prstGeom prst="rect">
            <a:avLst/>
          </a:prstGeom>
          <a:noFill/>
          <a:ln w="9525">
            <a:solidFill>
              <a:schemeClr val="accent1"/>
            </a:solidFill>
          </a:ln>
        </p:spPr>
        <p:txBody>
          <a:bodyPr wrap="square">
            <a:spAutoFit/>
          </a:bodyPr>
          <a:p>
            <a:pPr marL="266700" indent="-266700" algn="ctr"/>
            <a:r>
              <a:rPr lang="en-US" alt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rPr>
              <a:t>conservation</a:t>
            </a:r>
            <a:endParaRPr lang="en-US" alt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324485" y="-1004570"/>
            <a:ext cx="9869170" cy="8867775"/>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1619250" y="548640"/>
            <a:ext cx="5921375" cy="706755"/>
          </a:xfrm>
          <a:prstGeom prst="rect">
            <a:avLst/>
          </a:prstGeom>
          <a:noFill/>
          <a:ln w="9525">
            <a:solidFill>
              <a:schemeClr val="accent1"/>
            </a:solidFill>
          </a:ln>
        </p:spPr>
        <p:txBody>
          <a:bodyPr wrap="square">
            <a:spAutoFit/>
          </a:bodyPr>
          <a:p>
            <a:pPr marL="266700" indent="-266700" algn="ctr"/>
            <a:r>
              <a:rPr lang="en-US" altLang="en-US" sz="4000">
                <a:solidFill>
                  <a:srgbClr val="16A726"/>
                </a:solidFill>
                <a:latin typeface="Comic Sans MS" panose="030F0702030302020204" pitchFamily="66" charset="0"/>
                <a:ea typeface="宋体" panose="02010600030101010101" pitchFamily="2" charset="-122"/>
                <a:cs typeface="Comic Sans MS" panose="030F0702030302020204" pitchFamily="66" charset="0"/>
              </a:rPr>
              <a:t>surveying the biosphere</a:t>
            </a:r>
            <a:endParaRPr lang="en-US" altLang="en-US" sz="4000">
              <a:solidFill>
                <a:srgbClr val="16A726"/>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96875" y="0"/>
            <a:ext cx="10341610" cy="6894830"/>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3101975" y="188595"/>
            <a:ext cx="2940685" cy="706755"/>
          </a:xfrm>
          <a:prstGeom prst="rect">
            <a:avLst/>
          </a:prstGeom>
          <a:noFill/>
          <a:ln w="9525">
            <a:solidFill>
              <a:schemeClr val="accent1"/>
            </a:solidFill>
          </a:ln>
        </p:spPr>
        <p:txBody>
          <a:bodyPr wrap="square">
            <a:spAutoFit/>
          </a:bodyPr>
          <a:p>
            <a:pPr marL="266700" indent="-266700" algn="ctr"/>
            <a:r>
              <a:rPr lang="en-US" alt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rPr>
              <a:t>first aid</a:t>
            </a:r>
            <a:endParaRPr lang="en-US" altLang="en-US" sz="4000">
              <a:solidFill>
                <a:schemeClr val="bg1"/>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3" name="Oval 4"/>
          <p:cNvSpPr/>
          <p:nvPr/>
        </p:nvSpPr>
        <p:spPr>
          <a:xfrm>
            <a:off x="250825" y="0"/>
            <a:ext cx="504825" cy="404813"/>
          </a:xfrm>
          <a:prstGeom prst="ellipse">
            <a:avLst/>
          </a:prstGeom>
          <a:solidFill>
            <a:schemeClr val="bg1"/>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6000" dirty="0"/>
          </a:p>
        </p:txBody>
      </p:sp>
      <p:sp>
        <p:nvSpPr>
          <p:cNvPr id="5124" name="Oval 5"/>
          <p:cNvSpPr/>
          <p:nvPr/>
        </p:nvSpPr>
        <p:spPr>
          <a:xfrm>
            <a:off x="8027988" y="0"/>
            <a:ext cx="504825" cy="404813"/>
          </a:xfrm>
          <a:prstGeom prst="ellipse">
            <a:avLst/>
          </a:prstGeom>
          <a:solidFill>
            <a:schemeClr val="bg1"/>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6000" dirty="0"/>
          </a:p>
        </p:txBody>
      </p:sp>
      <p:sp>
        <p:nvSpPr>
          <p:cNvPr id="14" name="圆角矩形 13"/>
          <p:cNvSpPr/>
          <p:nvPr/>
        </p:nvSpPr>
        <p:spPr>
          <a:xfrm>
            <a:off x="7015163" y="1443038"/>
            <a:ext cx="582613" cy="4524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3" name="图片 2"/>
          <p:cNvPicPr>
            <a:picLocks noChangeAspect="1"/>
          </p:cNvPicPr>
          <p:nvPr/>
        </p:nvPicPr>
        <p:blipFill>
          <a:blip r:embed="rId1"/>
          <a:stretch>
            <a:fillRect/>
          </a:stretch>
        </p:blipFill>
        <p:spPr>
          <a:xfrm>
            <a:off x="7875905" y="5589905"/>
            <a:ext cx="1268095" cy="1268095"/>
          </a:xfrm>
          <a:prstGeom prst="rect">
            <a:avLst/>
          </a:prstGeom>
        </p:spPr>
      </p:pic>
      <p:pic>
        <p:nvPicPr>
          <p:cNvPr id="5" name="图片 4"/>
          <p:cNvPicPr>
            <a:picLocks noChangeAspect="1"/>
          </p:cNvPicPr>
          <p:nvPr/>
        </p:nvPicPr>
        <p:blipFill>
          <a:blip r:embed="rId2"/>
          <a:stretch>
            <a:fillRect/>
          </a:stretch>
        </p:blipFill>
        <p:spPr>
          <a:xfrm>
            <a:off x="3419475" y="937260"/>
            <a:ext cx="2264410" cy="1418590"/>
          </a:xfrm>
          <a:prstGeom prst="ellipse">
            <a:avLst/>
          </a:prstGeom>
        </p:spPr>
      </p:pic>
      <p:pic>
        <p:nvPicPr>
          <p:cNvPr id="6" name="图片 5"/>
          <p:cNvPicPr>
            <a:picLocks noChangeAspect="1"/>
          </p:cNvPicPr>
          <p:nvPr/>
        </p:nvPicPr>
        <p:blipFill>
          <a:blip r:embed="rId3"/>
          <a:stretch>
            <a:fillRect/>
          </a:stretch>
        </p:blipFill>
        <p:spPr>
          <a:xfrm>
            <a:off x="6372225" y="2693670"/>
            <a:ext cx="2353945" cy="1470660"/>
          </a:xfrm>
          <a:prstGeom prst="ellipse">
            <a:avLst/>
          </a:prstGeom>
        </p:spPr>
      </p:pic>
      <p:pic>
        <p:nvPicPr>
          <p:cNvPr id="7" name="图片 6"/>
          <p:cNvPicPr>
            <a:picLocks noChangeAspect="1"/>
          </p:cNvPicPr>
          <p:nvPr/>
        </p:nvPicPr>
        <p:blipFill>
          <a:blip r:embed="rId4"/>
          <a:stretch>
            <a:fillRect/>
          </a:stretch>
        </p:blipFill>
        <p:spPr>
          <a:xfrm>
            <a:off x="3451225" y="4752975"/>
            <a:ext cx="2232660" cy="1489710"/>
          </a:xfrm>
          <a:prstGeom prst="ellipse">
            <a:avLst/>
          </a:prstGeom>
        </p:spPr>
      </p:pic>
      <p:pic>
        <p:nvPicPr>
          <p:cNvPr id="8" name="图片 7"/>
          <p:cNvPicPr>
            <a:picLocks noChangeAspect="1"/>
          </p:cNvPicPr>
          <p:nvPr/>
        </p:nvPicPr>
        <p:blipFill>
          <a:blip r:embed="rId5"/>
          <a:stretch>
            <a:fillRect/>
          </a:stretch>
        </p:blipFill>
        <p:spPr>
          <a:xfrm>
            <a:off x="179070" y="2631440"/>
            <a:ext cx="2329815" cy="1589405"/>
          </a:xfrm>
          <a:prstGeom prst="ellipse">
            <a:avLst/>
          </a:prstGeom>
        </p:spPr>
      </p:pic>
      <p:sp>
        <p:nvSpPr>
          <p:cNvPr id="10" name="文本框 9"/>
          <p:cNvSpPr txBox="1"/>
          <p:nvPr>
            <p:custDataLst>
              <p:tags r:id="rId6"/>
            </p:custDataLst>
          </p:nvPr>
        </p:nvSpPr>
        <p:spPr>
          <a:xfrm>
            <a:off x="107315" y="4292600"/>
            <a:ext cx="2343150" cy="763270"/>
          </a:xfrm>
          <a:prstGeom prst="rect">
            <a:avLst/>
          </a:prstGeom>
          <a:noFill/>
          <a:ln w="9525">
            <a:noFill/>
          </a:ln>
        </p:spPr>
        <p:txBody>
          <a:bodyPr>
            <a:noAutofit/>
          </a:bodyPr>
          <a:p>
            <a:pPr marL="266700" indent="-266700" algn="ctr"/>
            <a:r>
              <a:rPr lang="en-US" sz="2000">
                <a:solidFill>
                  <a:srgbClr val="2E8AC4"/>
                </a:solidFill>
                <a:latin typeface="Comic Sans MS" panose="030F0702030302020204" pitchFamily="66" charset="0"/>
                <a:ea typeface="宋体" panose="02010600030101010101" pitchFamily="2" charset="-122"/>
              </a:rPr>
              <a:t>Connecting </a:t>
            </a:r>
            <a:endParaRPr lang="en-US" sz="2000">
              <a:solidFill>
                <a:srgbClr val="2E8AC4"/>
              </a:solidFill>
              <a:latin typeface="Comic Sans MS" panose="030F0702030302020204" pitchFamily="66" charset="0"/>
              <a:ea typeface="宋体" panose="02010600030101010101" pitchFamily="2" charset="-122"/>
            </a:endParaRPr>
          </a:p>
          <a:p>
            <a:pPr marL="266700" indent="-266700" algn="ctr"/>
            <a:r>
              <a:rPr lang="en-US" sz="2000">
                <a:solidFill>
                  <a:srgbClr val="2E8AC4"/>
                </a:solidFill>
                <a:latin typeface="Comic Sans MS" panose="030F0702030302020204" pitchFamily="66" charset="0"/>
                <a:ea typeface="宋体" panose="02010600030101010101" pitchFamily="2" charset="-122"/>
              </a:rPr>
              <a:t>with local councils</a:t>
            </a:r>
            <a:endParaRPr lang="en-US" altLang="en-US" sz="2000">
              <a:solidFill>
                <a:srgbClr val="2E8AC4"/>
              </a:solidFill>
              <a:latin typeface="Comic Sans MS" panose="030F0702030302020204" pitchFamily="66" charset="0"/>
              <a:ea typeface="宋体" panose="02010600030101010101" pitchFamily="2" charset="-122"/>
              <a:cs typeface="Comic Sans MS" panose="030F0702030302020204" pitchFamily="66" charset="0"/>
            </a:endParaRPr>
          </a:p>
        </p:txBody>
      </p:sp>
      <p:sp>
        <p:nvSpPr>
          <p:cNvPr id="11" name="文本框 10"/>
          <p:cNvSpPr txBox="1"/>
          <p:nvPr>
            <p:custDataLst>
              <p:tags r:id="rId7"/>
            </p:custDataLst>
          </p:nvPr>
        </p:nvSpPr>
        <p:spPr>
          <a:xfrm>
            <a:off x="6443980" y="4220845"/>
            <a:ext cx="2276475" cy="661035"/>
          </a:xfrm>
          <a:prstGeom prst="rect">
            <a:avLst/>
          </a:prstGeom>
          <a:noFill/>
          <a:ln w="9525">
            <a:noFill/>
          </a:ln>
        </p:spPr>
        <p:txBody>
          <a:bodyPr>
            <a:noAutofit/>
          </a:bodyPr>
          <a:p>
            <a:pPr marL="266700" indent="-266700"/>
            <a:r>
              <a:rPr lang="en-US" sz="2000">
                <a:solidFill>
                  <a:srgbClr val="2E8AC4"/>
                </a:solidFill>
                <a:latin typeface="Comic Sans MS" panose="030F0702030302020204" pitchFamily="66" charset="0"/>
                <a:ea typeface="宋体" panose="02010600030101010101" pitchFamily="2" charset="-122"/>
              </a:rPr>
              <a:t>Wandering walks and activities</a:t>
            </a:r>
            <a:r>
              <a:rPr lang="en-US" sz="2000">
                <a:solidFill>
                  <a:srgbClr val="2E8AC4"/>
                </a:solidFill>
                <a:latin typeface="Comic Sans MS" panose="030F0702030302020204" pitchFamily="66" charset="0"/>
                <a:ea typeface="宋体" panose="02010600030101010101" pitchFamily="2" charset="-122"/>
                <a:cs typeface="Comic Sans MS" panose="030F0702030302020204" pitchFamily="66" charset="0"/>
              </a:rPr>
              <a:t> </a:t>
            </a:r>
            <a:endParaRPr lang="en-US" altLang="en-US" sz="2000">
              <a:solidFill>
                <a:srgbClr val="2E8AC4"/>
              </a:solidFill>
              <a:latin typeface="Comic Sans MS" panose="030F0702030302020204" pitchFamily="66" charset="0"/>
              <a:ea typeface="宋体" panose="02010600030101010101" pitchFamily="2" charset="-122"/>
              <a:cs typeface="Comic Sans MS" panose="030F0702030302020204" pitchFamily="66" charset="0"/>
            </a:endParaRPr>
          </a:p>
        </p:txBody>
      </p:sp>
      <p:sp>
        <p:nvSpPr>
          <p:cNvPr id="12" name="文本框 11"/>
          <p:cNvSpPr txBox="1"/>
          <p:nvPr>
            <p:custDataLst>
              <p:tags r:id="rId8"/>
            </p:custDataLst>
          </p:nvPr>
        </p:nvSpPr>
        <p:spPr>
          <a:xfrm>
            <a:off x="3185160" y="2420620"/>
            <a:ext cx="2764790" cy="776605"/>
          </a:xfrm>
          <a:prstGeom prst="rect">
            <a:avLst/>
          </a:prstGeom>
          <a:noFill/>
          <a:ln w="9525">
            <a:noFill/>
          </a:ln>
        </p:spPr>
        <p:txBody>
          <a:bodyPr>
            <a:noAutofit/>
          </a:bodyPr>
          <a:p>
            <a:pPr marL="266700" indent="-266700" algn="ctr"/>
            <a:r>
              <a:rPr lang="en-US" sz="2000">
                <a:solidFill>
                  <a:srgbClr val="2E8AC4"/>
                </a:solidFill>
                <a:latin typeface="Comic Sans MS" panose="030F0702030302020204" pitchFamily="66" charset="0"/>
                <a:ea typeface="宋体" panose="02010600030101010101" pitchFamily="2" charset="-122"/>
              </a:rPr>
              <a:t>Local volunteers     </a:t>
            </a:r>
            <a:endParaRPr lang="en-US" sz="2000">
              <a:solidFill>
                <a:srgbClr val="2E8AC4"/>
              </a:solidFill>
              <a:latin typeface="Comic Sans MS" panose="030F0702030302020204" pitchFamily="66" charset="0"/>
              <a:ea typeface="宋体" panose="02010600030101010101" pitchFamily="2" charset="-122"/>
            </a:endParaRPr>
          </a:p>
          <a:p>
            <a:pPr marL="266700" indent="-266700" algn="ctr"/>
            <a:r>
              <a:rPr lang="en-US" sz="2000">
                <a:solidFill>
                  <a:srgbClr val="2E8AC4"/>
                </a:solidFill>
                <a:latin typeface="Comic Sans MS" panose="030F0702030302020204" pitchFamily="66" charset="0"/>
                <a:ea typeface="宋体" panose="02010600030101010101" pitchFamily="2" charset="-122"/>
              </a:rPr>
              <a:t>and partners</a:t>
            </a:r>
            <a:endParaRPr lang="en-US" sz="2000">
              <a:solidFill>
                <a:srgbClr val="2E8AC4"/>
              </a:solidFill>
              <a:latin typeface="Comic Sans MS" panose="030F0702030302020204" pitchFamily="66" charset="0"/>
              <a:ea typeface="宋体" panose="02010600030101010101" pitchFamily="2" charset="-122"/>
            </a:endParaRPr>
          </a:p>
          <a:p>
            <a:pPr marL="266700" indent="-266700"/>
            <a:r>
              <a:rPr lang="en-US" sz="2800">
                <a:solidFill>
                  <a:srgbClr val="2E8AC4"/>
                </a:solidFill>
                <a:latin typeface="Comic Sans MS" panose="030F0702030302020204" pitchFamily="66" charset="0"/>
                <a:ea typeface="宋体" panose="02010600030101010101" pitchFamily="2" charset="-122"/>
                <a:cs typeface="Comic Sans MS" panose="030F0702030302020204" pitchFamily="66" charset="0"/>
              </a:rPr>
              <a:t> </a:t>
            </a:r>
            <a:endParaRPr lang="en-US" altLang="en-US" sz="2800">
              <a:solidFill>
                <a:srgbClr val="2E8AC4"/>
              </a:solidFill>
              <a:latin typeface="Comic Sans MS" panose="030F0702030302020204" pitchFamily="66" charset="0"/>
              <a:ea typeface="宋体" panose="02010600030101010101" pitchFamily="2" charset="-122"/>
            </a:endParaRPr>
          </a:p>
        </p:txBody>
      </p:sp>
      <p:sp>
        <p:nvSpPr>
          <p:cNvPr id="13" name="文本框 12"/>
          <p:cNvSpPr txBox="1"/>
          <p:nvPr>
            <p:custDataLst>
              <p:tags r:id="rId9"/>
            </p:custDataLst>
          </p:nvPr>
        </p:nvSpPr>
        <p:spPr>
          <a:xfrm>
            <a:off x="3779520" y="6309360"/>
            <a:ext cx="1708150" cy="445135"/>
          </a:xfrm>
          <a:prstGeom prst="rect">
            <a:avLst/>
          </a:prstGeom>
          <a:noFill/>
          <a:ln w="9525">
            <a:noFill/>
          </a:ln>
        </p:spPr>
        <p:txBody>
          <a:bodyPr>
            <a:noAutofit/>
          </a:bodyPr>
          <a:p>
            <a:pPr marL="266700" indent="-266700"/>
            <a:r>
              <a:rPr lang="en-US" sz="2000">
                <a:solidFill>
                  <a:srgbClr val="2E8AC4"/>
                </a:solidFill>
                <a:latin typeface="Comic Sans MS" panose="030F0702030302020204" pitchFamily="66" charset="0"/>
                <a:ea typeface="宋体" panose="02010600030101010101" pitchFamily="2" charset="-122"/>
              </a:rPr>
              <a:t>Fund raising</a:t>
            </a:r>
            <a:r>
              <a:rPr lang="en-US" sz="2000">
                <a:solidFill>
                  <a:srgbClr val="2E8AC4"/>
                </a:solidFill>
                <a:latin typeface="Comic Sans MS" panose="030F0702030302020204" pitchFamily="66" charset="0"/>
                <a:ea typeface="宋体" panose="02010600030101010101" pitchFamily="2" charset="-122"/>
                <a:cs typeface="Comic Sans MS" panose="030F0702030302020204" pitchFamily="66" charset="0"/>
              </a:rPr>
              <a:t> </a:t>
            </a:r>
            <a:endParaRPr lang="en-US" altLang="en-US" sz="2000">
              <a:solidFill>
                <a:srgbClr val="2E8AC4"/>
              </a:solidFill>
              <a:latin typeface="Comic Sans MS" panose="030F0702030302020204" pitchFamily="66" charset="0"/>
              <a:ea typeface="宋体" panose="02010600030101010101" pitchFamily="2" charset="-122"/>
              <a:cs typeface="Comic Sans MS" panose="030F0702030302020204" pitchFamily="66" charset="0"/>
            </a:endParaRPr>
          </a:p>
        </p:txBody>
      </p:sp>
      <p:sp>
        <p:nvSpPr>
          <p:cNvPr id="15" name="文本框 14"/>
          <p:cNvSpPr txBox="1"/>
          <p:nvPr>
            <p:custDataLst>
              <p:tags r:id="rId10"/>
            </p:custDataLst>
          </p:nvPr>
        </p:nvSpPr>
        <p:spPr>
          <a:xfrm>
            <a:off x="2978785" y="44450"/>
            <a:ext cx="2758440" cy="787400"/>
          </a:xfrm>
          <a:prstGeom prst="rect">
            <a:avLst/>
          </a:prstGeom>
          <a:noFill/>
          <a:ln w="9525">
            <a:noFill/>
          </a:ln>
        </p:spPr>
        <p:txBody>
          <a:bodyPr>
            <a:noAutofit/>
          </a:bodyPr>
          <a:p>
            <a:pPr>
              <a:buFont typeface="Arial" panose="020B0604020202020204" pitchFamily="34" charset="0"/>
            </a:pPr>
            <a:r>
              <a:rPr lang="en-US" sz="1800">
                <a:latin typeface="Wingdings" panose="05000000000000000000" charset="0"/>
                <a:ea typeface="宋体" panose="02010600030101010101" pitchFamily="2" charset="-122"/>
              </a:rPr>
              <a:t> </a:t>
            </a:r>
            <a:r>
              <a:rPr lang="en-US" sz="4000">
                <a:solidFill>
                  <a:srgbClr val="16A726"/>
                </a:solidFill>
                <a:latin typeface="Comic Sans MS" panose="030F0702030302020204" pitchFamily="66" charset="0"/>
                <a:ea typeface="宋体" panose="02010600030101010101" pitchFamily="2" charset="-122"/>
              </a:rPr>
              <a:t>Hands on</a:t>
            </a:r>
            <a:endParaRPr lang="en-US" altLang="en-US" sz="2800">
              <a:solidFill>
                <a:srgbClr val="2E8AC4"/>
              </a:solidFill>
              <a:latin typeface="Comic Sans MS" panose="030F0702030302020204" pitchFamily="66" charset="0"/>
              <a:ea typeface="宋体" panose="02010600030101010101" pitchFamily="2" charset="-122"/>
            </a:endParaRPr>
          </a:p>
        </p:txBody>
      </p:sp>
      <p:pic>
        <p:nvPicPr>
          <p:cNvPr id="106" name="图片 105"/>
          <p:cNvPicPr>
            <a:picLocks noChangeAspect="1"/>
          </p:cNvPicPr>
          <p:nvPr/>
        </p:nvPicPr>
        <p:blipFill>
          <a:blip r:embed="rId11"/>
          <a:stretch>
            <a:fillRect/>
          </a:stretch>
        </p:blipFill>
        <p:spPr>
          <a:xfrm>
            <a:off x="6375400" y="1124585"/>
            <a:ext cx="1448435" cy="1310640"/>
          </a:xfrm>
          <a:prstGeom prst="rect">
            <a:avLst/>
          </a:prstGeom>
          <a:noFill/>
          <a:ln w="9525">
            <a:noFill/>
          </a:ln>
        </p:spPr>
      </p:pic>
      <p:pic>
        <p:nvPicPr>
          <p:cNvPr id="18" name="图片 17"/>
          <p:cNvPicPr>
            <a:picLocks noChangeAspect="1"/>
          </p:cNvPicPr>
          <p:nvPr>
            <p:custDataLst>
              <p:tags r:id="rId12"/>
            </p:custDataLst>
          </p:nvPr>
        </p:nvPicPr>
        <p:blipFill>
          <a:blip r:embed="rId11"/>
          <a:stretch>
            <a:fillRect/>
          </a:stretch>
        </p:blipFill>
        <p:spPr>
          <a:xfrm rot="10500000">
            <a:off x="1170305" y="5142865"/>
            <a:ext cx="1448435" cy="1310640"/>
          </a:xfrm>
          <a:prstGeom prst="rect">
            <a:avLst/>
          </a:prstGeom>
          <a:noFill/>
          <a:ln w="9525">
            <a:noFill/>
          </a:ln>
        </p:spPr>
      </p:pic>
      <p:pic>
        <p:nvPicPr>
          <p:cNvPr id="19" name="图片 18"/>
          <p:cNvPicPr>
            <a:picLocks noChangeAspect="1"/>
          </p:cNvPicPr>
          <p:nvPr>
            <p:custDataLst>
              <p:tags r:id="rId13"/>
            </p:custDataLst>
          </p:nvPr>
        </p:nvPicPr>
        <p:blipFill>
          <a:blip r:embed="rId11"/>
          <a:stretch>
            <a:fillRect/>
          </a:stretch>
        </p:blipFill>
        <p:spPr>
          <a:xfrm rot="5880000">
            <a:off x="6253480" y="5041265"/>
            <a:ext cx="1448435" cy="1310640"/>
          </a:xfrm>
          <a:prstGeom prst="rect">
            <a:avLst/>
          </a:prstGeom>
          <a:noFill/>
          <a:ln w="9525">
            <a:noFill/>
          </a:ln>
        </p:spPr>
      </p:pic>
      <p:pic>
        <p:nvPicPr>
          <p:cNvPr id="20" name="图片 19"/>
          <p:cNvPicPr>
            <a:picLocks noChangeAspect="1"/>
          </p:cNvPicPr>
          <p:nvPr>
            <p:custDataLst>
              <p:tags r:id="rId14"/>
            </p:custDataLst>
          </p:nvPr>
        </p:nvPicPr>
        <p:blipFill>
          <a:blip r:embed="rId11"/>
          <a:stretch>
            <a:fillRect/>
          </a:stretch>
        </p:blipFill>
        <p:spPr>
          <a:xfrm rot="16560000">
            <a:off x="974725" y="1062990"/>
            <a:ext cx="1448435" cy="1310640"/>
          </a:xfrm>
          <a:prstGeom prst="rect">
            <a:avLst/>
          </a:prstGeom>
          <a:noFill/>
          <a:ln w="9525">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3" name="Oval 4"/>
          <p:cNvSpPr/>
          <p:nvPr/>
        </p:nvSpPr>
        <p:spPr>
          <a:xfrm>
            <a:off x="250825" y="0"/>
            <a:ext cx="504825" cy="404813"/>
          </a:xfrm>
          <a:prstGeom prst="ellipse">
            <a:avLst/>
          </a:prstGeom>
          <a:solidFill>
            <a:schemeClr val="bg1"/>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6000" dirty="0"/>
          </a:p>
        </p:txBody>
      </p:sp>
      <p:sp>
        <p:nvSpPr>
          <p:cNvPr id="5124" name="Oval 5"/>
          <p:cNvSpPr/>
          <p:nvPr/>
        </p:nvSpPr>
        <p:spPr>
          <a:xfrm>
            <a:off x="8027988" y="0"/>
            <a:ext cx="504825" cy="404813"/>
          </a:xfrm>
          <a:prstGeom prst="ellipse">
            <a:avLst/>
          </a:prstGeom>
          <a:solidFill>
            <a:schemeClr val="bg1"/>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6000" dirty="0"/>
          </a:p>
        </p:txBody>
      </p:sp>
      <p:sp>
        <p:nvSpPr>
          <p:cNvPr id="14" name="圆角矩形 13"/>
          <p:cNvSpPr/>
          <p:nvPr/>
        </p:nvSpPr>
        <p:spPr>
          <a:xfrm>
            <a:off x="7015163" y="1443038"/>
            <a:ext cx="582613" cy="4524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5" name="文本框 14"/>
          <p:cNvSpPr txBox="1"/>
          <p:nvPr>
            <p:custDataLst>
              <p:tags r:id="rId1"/>
            </p:custDataLst>
          </p:nvPr>
        </p:nvSpPr>
        <p:spPr>
          <a:xfrm>
            <a:off x="869950" y="44450"/>
            <a:ext cx="7527290" cy="1299845"/>
          </a:xfrm>
          <a:prstGeom prst="rect">
            <a:avLst/>
          </a:prstGeom>
          <a:noFill/>
          <a:ln w="9525">
            <a:noFill/>
          </a:ln>
        </p:spPr>
        <p:txBody>
          <a:bodyPr>
            <a:noAutofit/>
          </a:bodyPr>
          <a:p>
            <a:pPr algn="ctr">
              <a:buFont typeface="Arial" panose="020B0604020202020204" pitchFamily="34" charset="0"/>
            </a:pPr>
            <a:r>
              <a:rPr lang="en-US" altLang="en-US" sz="8000">
                <a:solidFill>
                  <a:srgbClr val="2E8AC4"/>
                </a:solidFill>
                <a:latin typeface="Comic Sans MS" panose="030F0702030302020204" pitchFamily="66" charset="0"/>
                <a:ea typeface="宋体" panose="02010600030101010101" pitchFamily="2" charset="-122"/>
              </a:rPr>
              <a:t>How to invest?</a:t>
            </a:r>
            <a:endParaRPr lang="en-US" altLang="en-US" sz="8000">
              <a:solidFill>
                <a:srgbClr val="2E8AC4"/>
              </a:solidFill>
              <a:latin typeface="Comic Sans MS" panose="030F0702030302020204" pitchFamily="66" charset="0"/>
              <a:ea typeface="宋体" panose="02010600030101010101" pitchFamily="2" charset="-122"/>
            </a:endParaRPr>
          </a:p>
        </p:txBody>
      </p:sp>
      <p:pic>
        <p:nvPicPr>
          <p:cNvPr id="2" name="图片 1"/>
          <p:cNvPicPr>
            <a:picLocks noChangeAspect="1"/>
          </p:cNvPicPr>
          <p:nvPr>
            <p:custDataLst>
              <p:tags r:id="rId2"/>
            </p:custDataLst>
          </p:nvPr>
        </p:nvPicPr>
        <p:blipFill>
          <a:blip r:embed="rId3"/>
          <a:stretch>
            <a:fillRect/>
          </a:stretch>
        </p:blipFill>
        <p:spPr>
          <a:xfrm>
            <a:off x="4283710" y="1412875"/>
            <a:ext cx="4978400" cy="4978400"/>
          </a:xfrm>
          <a:prstGeom prst="rect">
            <a:avLst/>
          </a:prstGeom>
        </p:spPr>
      </p:pic>
      <p:pic>
        <p:nvPicPr>
          <p:cNvPr id="3" name="图片 2"/>
          <p:cNvPicPr>
            <a:picLocks noChangeAspect="1"/>
          </p:cNvPicPr>
          <p:nvPr/>
        </p:nvPicPr>
        <p:blipFill>
          <a:blip r:embed="rId3"/>
          <a:stretch>
            <a:fillRect/>
          </a:stretch>
        </p:blipFill>
        <p:spPr>
          <a:xfrm>
            <a:off x="7884160" y="5589270"/>
            <a:ext cx="1268095" cy="1268095"/>
          </a:xfrm>
          <a:prstGeom prst="rect">
            <a:avLst/>
          </a:prstGeom>
        </p:spPr>
      </p:pic>
      <p:pic>
        <p:nvPicPr>
          <p:cNvPr id="20" name="图片 19"/>
          <p:cNvPicPr>
            <a:picLocks noChangeAspect="1"/>
          </p:cNvPicPr>
          <p:nvPr>
            <p:custDataLst>
              <p:tags r:id="rId4"/>
            </p:custDataLst>
          </p:nvPr>
        </p:nvPicPr>
        <p:blipFill>
          <a:blip r:embed="rId5"/>
          <a:stretch>
            <a:fillRect/>
          </a:stretch>
        </p:blipFill>
        <p:spPr>
          <a:xfrm rot="18960000">
            <a:off x="3887470" y="2308225"/>
            <a:ext cx="1448435" cy="1310640"/>
          </a:xfrm>
          <a:prstGeom prst="rect">
            <a:avLst/>
          </a:prstGeom>
          <a:noFill/>
          <a:ln w="9525">
            <a:noFill/>
          </a:ln>
        </p:spPr>
      </p:pic>
      <p:pic>
        <p:nvPicPr>
          <p:cNvPr id="4" name="图片 3"/>
          <p:cNvPicPr>
            <a:picLocks noChangeAspect="1"/>
          </p:cNvPicPr>
          <p:nvPr/>
        </p:nvPicPr>
        <p:blipFill>
          <a:blip r:embed="rId6"/>
          <a:stretch>
            <a:fillRect/>
          </a:stretch>
        </p:blipFill>
        <p:spPr>
          <a:xfrm>
            <a:off x="467360" y="3284855"/>
            <a:ext cx="3691890" cy="2217420"/>
          </a:xfrm>
          <a:prstGeom prst="ellipse">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3" name="Oval 4"/>
          <p:cNvSpPr/>
          <p:nvPr/>
        </p:nvSpPr>
        <p:spPr>
          <a:xfrm>
            <a:off x="250825" y="0"/>
            <a:ext cx="504825" cy="404813"/>
          </a:xfrm>
          <a:prstGeom prst="ellipse">
            <a:avLst/>
          </a:prstGeom>
          <a:solidFill>
            <a:schemeClr val="bg1"/>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6000" dirty="0"/>
          </a:p>
        </p:txBody>
      </p:sp>
      <p:sp>
        <p:nvSpPr>
          <p:cNvPr id="5124" name="Oval 5"/>
          <p:cNvSpPr/>
          <p:nvPr/>
        </p:nvSpPr>
        <p:spPr>
          <a:xfrm>
            <a:off x="8027988" y="0"/>
            <a:ext cx="504825" cy="404813"/>
          </a:xfrm>
          <a:prstGeom prst="ellipse">
            <a:avLst/>
          </a:prstGeom>
          <a:solidFill>
            <a:schemeClr val="bg1"/>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6000" dirty="0"/>
          </a:p>
        </p:txBody>
      </p:sp>
      <p:sp>
        <p:nvSpPr>
          <p:cNvPr id="14" name="圆角矩形 13"/>
          <p:cNvSpPr/>
          <p:nvPr/>
        </p:nvSpPr>
        <p:spPr>
          <a:xfrm>
            <a:off x="7015163" y="1443038"/>
            <a:ext cx="582613" cy="4524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3" name="图片 2"/>
          <p:cNvPicPr>
            <a:picLocks noChangeAspect="1"/>
          </p:cNvPicPr>
          <p:nvPr/>
        </p:nvPicPr>
        <p:blipFill>
          <a:blip r:embed="rId1"/>
          <a:stretch>
            <a:fillRect/>
          </a:stretch>
        </p:blipFill>
        <p:spPr>
          <a:xfrm>
            <a:off x="7875905" y="5589905"/>
            <a:ext cx="1268095" cy="1268095"/>
          </a:xfrm>
          <a:prstGeom prst="rect">
            <a:avLst/>
          </a:prstGeom>
        </p:spPr>
      </p:pic>
      <p:sp>
        <p:nvSpPr>
          <p:cNvPr id="100" name="文本框 99"/>
          <p:cNvSpPr txBox="1"/>
          <p:nvPr/>
        </p:nvSpPr>
        <p:spPr>
          <a:xfrm>
            <a:off x="52070" y="404495"/>
            <a:ext cx="9062720" cy="4923155"/>
          </a:xfrm>
          <a:prstGeom prst="rect">
            <a:avLst/>
          </a:prstGeom>
          <a:noFill/>
          <a:ln w="9525">
            <a:noFill/>
          </a:ln>
        </p:spPr>
        <p:txBody>
          <a:bodyPr wrap="square">
            <a:spAutoFit/>
          </a:bodyPr>
          <a:p>
            <a:pPr algn="ctr"/>
            <a:r>
              <a:rPr lang="en-US" sz="6600">
                <a:solidFill>
                  <a:srgbClr val="16A726"/>
                </a:solidFill>
                <a:latin typeface="Comic Sans MS" panose="030F0702030302020204" pitchFamily="66" charset="0"/>
                <a:ea typeface="宋体" panose="02010600030101010101" pitchFamily="2" charset="-122"/>
              </a:rPr>
              <a:t>Mission </a:t>
            </a:r>
            <a:r>
              <a:rPr lang="en-US" sz="3200">
                <a:latin typeface="Comic Sans MS" panose="030F0702030302020204" pitchFamily="66" charset="0"/>
                <a:ea typeface="宋体" panose="02010600030101010101" pitchFamily="2" charset="-122"/>
                <a:cs typeface="Comic Sans MS" panose="030F0702030302020204" pitchFamily="66" charset="0"/>
              </a:rPr>
              <a:t> </a:t>
            </a:r>
            <a:endParaRPr lang="en-US" sz="3200">
              <a:latin typeface="Comic Sans MS" panose="030F0702030302020204" pitchFamily="66" charset="0"/>
              <a:ea typeface="宋体" panose="02010600030101010101" pitchFamily="2" charset="-122"/>
            </a:endParaRPr>
          </a:p>
          <a:p>
            <a:pPr algn="ctr"/>
            <a:r>
              <a:rPr lang="en-US" sz="3600">
                <a:solidFill>
                  <a:srgbClr val="2E8AC4"/>
                </a:solidFill>
                <a:latin typeface="Comic Sans MS" panose="030F0702030302020204" pitchFamily="66" charset="0"/>
                <a:ea typeface="宋体" panose="02010600030101010101" pitchFamily="2" charset="-122"/>
              </a:rPr>
              <a:t>To sequester land.  Reintroduce natural habitat, create a closed loop system with no waste, though permaculture, regenerative farming and togetherness.</a:t>
            </a:r>
            <a:endParaRPr lang="en-US" sz="3600">
              <a:solidFill>
                <a:srgbClr val="2E8AC4"/>
              </a:solidFill>
              <a:latin typeface="Comic Sans MS" panose="030F0702030302020204" pitchFamily="66" charset="0"/>
              <a:ea typeface="宋体" panose="02010600030101010101" pitchFamily="2" charset="-122"/>
            </a:endParaRPr>
          </a:p>
          <a:p>
            <a:pPr algn="ctr"/>
            <a:r>
              <a:rPr lang="en-US" sz="3600">
                <a:latin typeface="Comic Sans MS" panose="030F0702030302020204" pitchFamily="66" charset="0"/>
                <a:ea typeface="宋体" panose="02010600030101010101" pitchFamily="2" charset="-122"/>
              </a:rPr>
              <a:t> </a:t>
            </a:r>
            <a:endParaRPr lang="en-US" altLang="en-US" sz="3600">
              <a:latin typeface="Comic Sans MS" panose="030F0702030302020204" pitchFamily="66" charset="0"/>
              <a:ea typeface="宋体" panose="02010600030101010101" pitchFamily="2"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3" name="Oval 4"/>
          <p:cNvSpPr/>
          <p:nvPr/>
        </p:nvSpPr>
        <p:spPr>
          <a:xfrm>
            <a:off x="250825" y="0"/>
            <a:ext cx="504825" cy="404813"/>
          </a:xfrm>
          <a:prstGeom prst="ellipse">
            <a:avLst/>
          </a:prstGeom>
          <a:solidFill>
            <a:schemeClr val="bg1"/>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6000" dirty="0"/>
          </a:p>
        </p:txBody>
      </p:sp>
      <p:sp>
        <p:nvSpPr>
          <p:cNvPr id="5124" name="Oval 5"/>
          <p:cNvSpPr/>
          <p:nvPr/>
        </p:nvSpPr>
        <p:spPr>
          <a:xfrm>
            <a:off x="8027988" y="0"/>
            <a:ext cx="504825" cy="404813"/>
          </a:xfrm>
          <a:prstGeom prst="ellipse">
            <a:avLst/>
          </a:prstGeom>
          <a:solidFill>
            <a:schemeClr val="bg1"/>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6000" dirty="0"/>
          </a:p>
        </p:txBody>
      </p:sp>
      <p:sp>
        <p:nvSpPr>
          <p:cNvPr id="14" name="圆角矩形 13"/>
          <p:cNvSpPr/>
          <p:nvPr/>
        </p:nvSpPr>
        <p:spPr>
          <a:xfrm>
            <a:off x="7015163" y="1443038"/>
            <a:ext cx="582613" cy="4524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3" name="图片 2"/>
          <p:cNvPicPr>
            <a:picLocks noChangeAspect="1"/>
          </p:cNvPicPr>
          <p:nvPr/>
        </p:nvPicPr>
        <p:blipFill>
          <a:blip r:embed="rId1"/>
          <a:stretch>
            <a:fillRect/>
          </a:stretch>
        </p:blipFill>
        <p:spPr>
          <a:xfrm>
            <a:off x="7875905" y="5589905"/>
            <a:ext cx="1268095" cy="1268095"/>
          </a:xfrm>
          <a:prstGeom prst="rect">
            <a:avLst/>
          </a:prstGeom>
        </p:spPr>
      </p:pic>
      <p:sp>
        <p:nvSpPr>
          <p:cNvPr id="2" name="文本框 1"/>
          <p:cNvSpPr txBox="1"/>
          <p:nvPr/>
        </p:nvSpPr>
        <p:spPr>
          <a:xfrm>
            <a:off x="7620" y="0"/>
            <a:ext cx="9116695" cy="6885305"/>
          </a:xfrm>
          <a:prstGeom prst="rect">
            <a:avLst/>
          </a:prstGeom>
          <a:noFill/>
          <a:ln w="9525">
            <a:noFill/>
          </a:ln>
        </p:spPr>
        <p:txBody>
          <a:bodyPr>
            <a:noAutofit/>
          </a:bodyPr>
          <a:p>
            <a:pPr marL="266700" indent="-266700"/>
            <a:r>
              <a:rPr lang="en-US" sz="2300">
                <a:latin typeface="Wingdings" panose="05000000000000000000" charset="0"/>
                <a:ea typeface="宋体" panose="02010600030101010101" pitchFamily="2" charset="-122"/>
              </a:rPr>
              <a:t>l </a:t>
            </a:r>
            <a:r>
              <a:rPr lang="en-US" sz="4000">
                <a:solidFill>
                  <a:srgbClr val="16A726"/>
                </a:solidFill>
                <a:latin typeface="Comic Sans MS" panose="030F0702030302020204" pitchFamily="66" charset="0"/>
                <a:ea typeface="宋体" panose="02010600030101010101" pitchFamily="2" charset="-122"/>
              </a:rPr>
              <a:t>How to sequester land</a:t>
            </a:r>
            <a:endParaRPr lang="en-US" sz="2600">
              <a:solidFill>
                <a:srgbClr val="16A726"/>
              </a:solidFill>
              <a:latin typeface="Comic Sans MS" panose="030F0702030302020204" pitchFamily="66" charset="0"/>
              <a:ea typeface="宋体" panose="02010600030101010101" pitchFamily="2" charset="-122"/>
              <a:cs typeface="Comic Sans MS" panose="030F0702030302020204" pitchFamily="66" charset="0"/>
            </a:endParaRPr>
          </a:p>
          <a:p>
            <a:pPr marL="266700" indent="-266700"/>
            <a:r>
              <a:rPr lang="en-US" sz="2600">
                <a:latin typeface="Comic Sans MS" panose="030F0702030302020204" pitchFamily="66" charset="0"/>
                <a:ea typeface="宋体" panose="02010600030101010101" pitchFamily="2" charset="-122"/>
                <a:cs typeface="Comic Sans MS" panose="030F0702030302020204" pitchFamily="66" charset="0"/>
              </a:rPr>
              <a:t>     </a:t>
            </a:r>
            <a:endParaRPr lang="en-US" sz="2600">
              <a:latin typeface="Comic Sans MS" panose="030F0702030302020204" pitchFamily="66" charset="0"/>
              <a:ea typeface="宋体" panose="02010600030101010101" pitchFamily="2" charset="-122"/>
              <a:cs typeface="Comic Sans MS" panose="030F0702030302020204" pitchFamily="66" charset="0"/>
            </a:endParaRPr>
          </a:p>
          <a:p>
            <a:pPr marL="266700" indent="-266700"/>
            <a:r>
              <a:rPr lang="en-US" sz="2600">
                <a:latin typeface="Comic Sans MS" panose="030F0702030302020204" pitchFamily="66" charset="0"/>
                <a:ea typeface="宋体" panose="02010600030101010101" pitchFamily="2" charset="-122"/>
                <a:cs typeface="Comic Sans MS" panose="030F0702030302020204" pitchFamily="66" charset="0"/>
              </a:rPr>
              <a:t>   </a:t>
            </a:r>
            <a:r>
              <a:rPr lang="en-US" sz="2800">
                <a:solidFill>
                  <a:srgbClr val="2E8AC4"/>
                </a:solidFill>
                <a:latin typeface="Comic Sans MS" panose="030F0702030302020204" pitchFamily="66" charset="0"/>
                <a:ea typeface="宋体" panose="02010600030101010101" pitchFamily="2" charset="-122"/>
              </a:rPr>
              <a:t>Talk to local councils.</a:t>
            </a:r>
            <a:endParaRPr lang="en-US" sz="2800">
              <a:solidFill>
                <a:srgbClr val="2E8AC4"/>
              </a:solidFill>
              <a:latin typeface="Comic Sans MS" panose="030F0702030302020204" pitchFamily="66" charset="0"/>
              <a:ea typeface="宋体" panose="02010600030101010101" pitchFamily="2" charset="-122"/>
            </a:endParaRPr>
          </a:p>
          <a:p>
            <a:pPr marL="266700" indent="-266700"/>
            <a:endParaRPr lang="en-US" sz="2800">
              <a:solidFill>
                <a:srgbClr val="2E8AC4"/>
              </a:solidFill>
              <a:latin typeface="Comic Sans MS" panose="030F0702030302020204" pitchFamily="66" charset="0"/>
              <a:ea typeface="宋体" panose="02010600030101010101" pitchFamily="2" charset="-122"/>
              <a:cs typeface="Comic Sans MS" panose="030F0702030302020204" pitchFamily="66" charset="0"/>
            </a:endParaRPr>
          </a:p>
          <a:p>
            <a:pPr marL="266700" indent="-266700"/>
            <a:r>
              <a:rPr lang="en-US" sz="2800">
                <a:solidFill>
                  <a:srgbClr val="2E8AC4"/>
                </a:solidFill>
                <a:latin typeface="Comic Sans MS" panose="030F0702030302020204" pitchFamily="66" charset="0"/>
                <a:ea typeface="宋体" panose="02010600030101010101" pitchFamily="2" charset="-122"/>
              </a:rPr>
              <a:t>   Talk to local land owners.</a:t>
            </a:r>
            <a:endParaRPr lang="en-US" sz="2800">
              <a:solidFill>
                <a:srgbClr val="2E8AC4"/>
              </a:solidFill>
              <a:latin typeface="Comic Sans MS" panose="030F0702030302020204" pitchFamily="66" charset="0"/>
              <a:ea typeface="宋体" panose="02010600030101010101" pitchFamily="2" charset="-122"/>
            </a:endParaRPr>
          </a:p>
          <a:p>
            <a:pPr marL="266700" indent="-266700"/>
            <a:endParaRPr lang="en-US" sz="2800">
              <a:solidFill>
                <a:srgbClr val="2E8AC4"/>
              </a:solidFill>
              <a:latin typeface="Comic Sans MS" panose="030F0702030302020204" pitchFamily="66" charset="0"/>
              <a:ea typeface="宋体" panose="02010600030101010101" pitchFamily="2" charset="-122"/>
              <a:cs typeface="Comic Sans MS" panose="030F0702030302020204" pitchFamily="66" charset="0"/>
            </a:endParaRPr>
          </a:p>
          <a:p>
            <a:pPr marL="266700" indent="-266700"/>
            <a:r>
              <a:rPr lang="en-US" sz="2800">
                <a:solidFill>
                  <a:srgbClr val="2E8AC4"/>
                </a:solidFill>
                <a:latin typeface="Comic Sans MS" panose="030F0702030302020204" pitchFamily="66" charset="0"/>
                <a:ea typeface="宋体" panose="02010600030101010101" pitchFamily="2" charset="-122"/>
              </a:rPr>
              <a:t>   Crowd fund in an attempt to sequester land.</a:t>
            </a:r>
            <a:endParaRPr lang="en-US" sz="2800">
              <a:solidFill>
                <a:srgbClr val="2E8AC4"/>
              </a:solidFill>
              <a:latin typeface="Comic Sans MS" panose="030F0702030302020204" pitchFamily="66" charset="0"/>
              <a:ea typeface="宋体" panose="02010600030101010101" pitchFamily="2" charset="-122"/>
            </a:endParaRPr>
          </a:p>
          <a:p>
            <a:pPr marL="266700" indent="-266700"/>
            <a:endParaRPr lang="en-US" sz="2800">
              <a:solidFill>
                <a:srgbClr val="2E8AC4"/>
              </a:solidFill>
              <a:latin typeface="Comic Sans MS" panose="030F0702030302020204" pitchFamily="66" charset="0"/>
              <a:ea typeface="宋体" panose="02010600030101010101" pitchFamily="2" charset="-122"/>
              <a:cs typeface="Comic Sans MS" panose="030F0702030302020204" pitchFamily="66" charset="0"/>
            </a:endParaRPr>
          </a:p>
          <a:p>
            <a:pPr marL="266700" indent="-266700"/>
            <a:r>
              <a:rPr lang="en-US" sz="2800">
                <a:solidFill>
                  <a:srgbClr val="2E8AC4"/>
                </a:solidFill>
                <a:latin typeface="Comic Sans MS" panose="030F0702030302020204" pitchFamily="66" charset="0"/>
                <a:ea typeface="宋体" panose="02010600030101010101" pitchFamily="2" charset="-122"/>
              </a:rPr>
              <a:t>   Find wasted artificial natural cosmetically     developed land to develop into useful habitat.</a:t>
            </a:r>
            <a:endParaRPr lang="en-US" sz="2800">
              <a:solidFill>
                <a:srgbClr val="2E8AC4"/>
              </a:solidFill>
              <a:latin typeface="Comic Sans MS" panose="030F0702030302020204" pitchFamily="66" charset="0"/>
              <a:ea typeface="宋体" panose="02010600030101010101" pitchFamily="2" charset="-122"/>
            </a:endParaRPr>
          </a:p>
          <a:p>
            <a:pPr marL="266700" indent="-266700"/>
            <a:endParaRPr lang="en-US" sz="2800">
              <a:solidFill>
                <a:srgbClr val="2E8AC4"/>
              </a:solidFill>
              <a:latin typeface="Comic Sans MS" panose="030F0702030302020204" pitchFamily="66" charset="0"/>
              <a:ea typeface="宋体" panose="02010600030101010101" pitchFamily="2" charset="-122"/>
              <a:cs typeface="Comic Sans MS" panose="030F0702030302020204" pitchFamily="66" charset="0"/>
            </a:endParaRPr>
          </a:p>
          <a:p>
            <a:pPr marL="266700" indent="-266700"/>
            <a:r>
              <a:rPr lang="en-US" sz="2800">
                <a:solidFill>
                  <a:srgbClr val="2E8AC4"/>
                </a:solidFill>
                <a:latin typeface="Comic Sans MS" panose="030F0702030302020204" pitchFamily="66" charset="0"/>
                <a:ea typeface="宋体" panose="02010600030101010101" pitchFamily="2" charset="-122"/>
              </a:rPr>
              <a:t>   Find artificial infrastructure that can be lifted and redeveloped into natural habitat and areas to grow food in.   </a:t>
            </a:r>
            <a:endParaRPr lang="en-US" altLang="en-US" sz="2800">
              <a:solidFill>
                <a:srgbClr val="2E8AC4"/>
              </a:solidFill>
              <a:latin typeface="Comic Sans MS" panose="030F0702030302020204" pitchFamily="66" charset="0"/>
              <a:ea typeface="宋体" panose="02010600030101010101" pitchFamily="2" charset="-122"/>
            </a:endParaRPr>
          </a:p>
        </p:txBody>
      </p:sp>
      <p:pic>
        <p:nvPicPr>
          <p:cNvPr id="4" name="图片 3"/>
          <p:cNvPicPr>
            <a:picLocks noChangeAspect="1"/>
          </p:cNvPicPr>
          <p:nvPr>
            <p:custDataLst>
              <p:tags r:id="rId2"/>
            </p:custDataLst>
          </p:nvPr>
        </p:nvPicPr>
        <p:blipFill>
          <a:blip r:embed="rId1"/>
          <a:stretch>
            <a:fillRect/>
          </a:stretch>
        </p:blipFill>
        <p:spPr>
          <a:xfrm>
            <a:off x="7620" y="188595"/>
            <a:ext cx="400050" cy="4000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3" name="Oval 4"/>
          <p:cNvSpPr/>
          <p:nvPr/>
        </p:nvSpPr>
        <p:spPr>
          <a:xfrm>
            <a:off x="250825" y="0"/>
            <a:ext cx="504825" cy="404813"/>
          </a:xfrm>
          <a:prstGeom prst="ellipse">
            <a:avLst/>
          </a:prstGeom>
          <a:solidFill>
            <a:schemeClr val="bg1"/>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6000" dirty="0"/>
          </a:p>
        </p:txBody>
      </p:sp>
      <p:sp>
        <p:nvSpPr>
          <p:cNvPr id="5124" name="Oval 5"/>
          <p:cNvSpPr/>
          <p:nvPr/>
        </p:nvSpPr>
        <p:spPr>
          <a:xfrm>
            <a:off x="8027988" y="0"/>
            <a:ext cx="504825" cy="404813"/>
          </a:xfrm>
          <a:prstGeom prst="ellipse">
            <a:avLst/>
          </a:prstGeom>
          <a:solidFill>
            <a:schemeClr val="bg1"/>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6000" dirty="0"/>
          </a:p>
        </p:txBody>
      </p:sp>
      <p:sp>
        <p:nvSpPr>
          <p:cNvPr id="14" name="圆角矩形 13"/>
          <p:cNvSpPr/>
          <p:nvPr/>
        </p:nvSpPr>
        <p:spPr>
          <a:xfrm>
            <a:off x="7015163" y="1443038"/>
            <a:ext cx="582613" cy="4524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3" name="图片 2"/>
          <p:cNvPicPr>
            <a:picLocks noChangeAspect="1"/>
          </p:cNvPicPr>
          <p:nvPr/>
        </p:nvPicPr>
        <p:blipFill>
          <a:blip r:embed="rId1"/>
          <a:stretch>
            <a:fillRect/>
          </a:stretch>
        </p:blipFill>
        <p:spPr>
          <a:xfrm>
            <a:off x="7875905" y="5589905"/>
            <a:ext cx="1268095" cy="1268095"/>
          </a:xfrm>
          <a:prstGeom prst="rect">
            <a:avLst/>
          </a:prstGeom>
        </p:spPr>
      </p:pic>
      <p:sp>
        <p:nvSpPr>
          <p:cNvPr id="100" name="文本框 99"/>
          <p:cNvSpPr txBox="1"/>
          <p:nvPr/>
        </p:nvSpPr>
        <p:spPr>
          <a:xfrm>
            <a:off x="43180" y="682625"/>
            <a:ext cx="9081770" cy="4477385"/>
          </a:xfrm>
          <a:prstGeom prst="rect">
            <a:avLst/>
          </a:prstGeom>
          <a:noFill/>
          <a:ln w="9525">
            <a:noFill/>
          </a:ln>
        </p:spPr>
        <p:txBody>
          <a:bodyPr wrap="square">
            <a:spAutoFit/>
          </a:bodyPr>
          <a:p>
            <a:pPr marL="266700" indent="-266700"/>
            <a:r>
              <a:rPr lang="en-US" sz="2300">
                <a:latin typeface="Wingdings" panose="05000000000000000000" charset="0"/>
                <a:ea typeface="宋体" panose="02010600030101010101" pitchFamily="2" charset="-122"/>
              </a:rPr>
              <a:t>l </a:t>
            </a:r>
            <a:r>
              <a:rPr lang="en-US" sz="4000">
                <a:solidFill>
                  <a:srgbClr val="16A726"/>
                </a:solidFill>
                <a:latin typeface="Comic Sans MS" panose="030F0702030302020204" pitchFamily="66" charset="0"/>
                <a:ea typeface="宋体" panose="02010600030101010101" pitchFamily="2" charset="-122"/>
              </a:rPr>
              <a:t>Education at the heart</a:t>
            </a:r>
            <a:r>
              <a:rPr lang="en-US" sz="4000">
                <a:solidFill>
                  <a:srgbClr val="16A726"/>
                </a:solidFill>
                <a:latin typeface="Comic Sans MS" panose="030F0702030302020204" pitchFamily="66" charset="0"/>
                <a:ea typeface="宋体" panose="02010600030101010101" pitchFamily="2" charset="-122"/>
                <a:cs typeface="Comic Sans MS" panose="030F0702030302020204" pitchFamily="66" charset="0"/>
              </a:rPr>
              <a:t>  </a:t>
            </a:r>
            <a:r>
              <a:rPr lang="en-US" sz="4000">
                <a:solidFill>
                  <a:srgbClr val="16A726"/>
                </a:solidFill>
                <a:latin typeface="Comic Sans MS" panose="030F0702030302020204" pitchFamily="66" charset="0"/>
                <a:ea typeface="宋体" panose="02010600030101010101" pitchFamily="2" charset="-122"/>
              </a:rPr>
              <a:t>- </a:t>
            </a:r>
            <a:r>
              <a:rPr lang="en-US" sz="2800">
                <a:solidFill>
                  <a:srgbClr val="16A726"/>
                </a:solidFill>
                <a:latin typeface="Comic Sans MS" panose="030F0702030302020204" pitchFamily="66" charset="0"/>
                <a:ea typeface="宋体" panose="02010600030101010101" pitchFamily="2" charset="-122"/>
              </a:rPr>
              <a:t>Workshops on deep skills as followed</a:t>
            </a:r>
            <a:endParaRPr lang="en-US" sz="2800">
              <a:solidFill>
                <a:srgbClr val="16A726"/>
              </a:solidFill>
              <a:latin typeface="Comic Sans MS" panose="030F0702030302020204" pitchFamily="66" charset="0"/>
              <a:ea typeface="宋体" panose="02010600030101010101" pitchFamily="2" charset="-122"/>
            </a:endParaRPr>
          </a:p>
          <a:p>
            <a:pPr marL="266700" indent="-266700"/>
            <a:endParaRPr lang="en-US" sz="4000">
              <a:solidFill>
                <a:srgbClr val="16A726"/>
              </a:solidFill>
              <a:latin typeface="Comic Sans MS" panose="030F0702030302020204" pitchFamily="66" charset="0"/>
              <a:ea typeface="宋体" panose="02010600030101010101" pitchFamily="2" charset="-122"/>
              <a:cs typeface="Comic Sans MS" panose="030F0702030302020204" pitchFamily="66" charset="0"/>
            </a:endParaRPr>
          </a:p>
          <a:p>
            <a:pPr marL="266700" indent="-266700"/>
            <a:r>
              <a:rPr lang="en-US" sz="2100">
                <a:latin typeface="Comic Sans MS" panose="030F0702030302020204" pitchFamily="66" charset="0"/>
                <a:ea typeface="宋体" panose="02010600030101010101" pitchFamily="2" charset="-122"/>
                <a:cs typeface="Comic Sans MS" panose="030F0702030302020204" pitchFamily="66" charset="0"/>
              </a:rPr>
              <a:t>      </a:t>
            </a:r>
            <a:r>
              <a:rPr lang="en-US" sz="1800">
                <a:solidFill>
                  <a:srgbClr val="2E8AC4"/>
                </a:solidFill>
                <a:latin typeface="Comic Sans MS" panose="030F0702030302020204" pitchFamily="66" charset="0"/>
                <a:ea typeface="宋体" panose="02010600030101010101" pitchFamily="2" charset="-122"/>
              </a:rPr>
              <a:t>How to...... </a:t>
            </a:r>
            <a:endParaRPr lang="en-US" sz="1800">
              <a:solidFill>
                <a:srgbClr val="2E8AC4"/>
              </a:solidFill>
              <a:latin typeface="Comic Sans MS" panose="030F0702030302020204" pitchFamily="66" charset="0"/>
              <a:ea typeface="宋体" panose="02010600030101010101" pitchFamily="2" charset="-122"/>
            </a:endParaRPr>
          </a:p>
          <a:p>
            <a:pPr marL="266700" indent="-266700"/>
            <a:r>
              <a:rPr lang="en-US" sz="1800">
                <a:solidFill>
                  <a:srgbClr val="2E8AC4"/>
                </a:solidFill>
                <a:latin typeface="Comic Sans MS" panose="030F0702030302020204" pitchFamily="66" charset="0"/>
                <a:ea typeface="宋体" panose="02010600030101010101" pitchFamily="2" charset="-122"/>
              </a:rPr>
              <a:t>    grow trees, plants and vegetables, planting and companion planting, brew beer, keeping bees in hives, collect and retain water, make bags and baskets from quick growing trees and shrubs, collect seeds and store them, regenerate soil, compost, design land with permaculture, preserve meat, fruit and vegetables, make herbal remedies, sewing and knitting, sharpening knives, recycle products, make charcoal, store the sun’s heat, recognise land geographics, coppice and making things from hazel and other natural trees and plants, conserve the habitat, surveying land and the biosphere, first aid.</a:t>
            </a:r>
            <a:r>
              <a:rPr lang="en-US" sz="1800">
                <a:latin typeface="Comic Sans MS" panose="030F0702030302020204" pitchFamily="66" charset="0"/>
                <a:ea typeface="宋体" panose="02010600030101010101" pitchFamily="2" charset="-122"/>
              </a:rPr>
              <a:t> </a:t>
            </a:r>
            <a:endParaRPr lang="en-US" altLang="en-US" sz="1800">
              <a:latin typeface="Comic Sans MS" panose="030F0702030302020204" pitchFamily="66" charset="0"/>
              <a:ea typeface="宋体" panose="02010600030101010101" pitchFamily="2" charset="-122"/>
            </a:endParaRPr>
          </a:p>
        </p:txBody>
      </p:sp>
      <p:pic>
        <p:nvPicPr>
          <p:cNvPr id="4" name="图片 3"/>
          <p:cNvPicPr>
            <a:picLocks noChangeAspect="1"/>
          </p:cNvPicPr>
          <p:nvPr>
            <p:custDataLst>
              <p:tags r:id="rId2"/>
            </p:custDataLst>
          </p:nvPr>
        </p:nvPicPr>
        <p:blipFill>
          <a:blip r:embed="rId1"/>
          <a:stretch>
            <a:fillRect/>
          </a:stretch>
        </p:blipFill>
        <p:spPr>
          <a:xfrm>
            <a:off x="35560" y="908685"/>
            <a:ext cx="400050" cy="4000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3" name="Oval 4"/>
          <p:cNvSpPr/>
          <p:nvPr/>
        </p:nvSpPr>
        <p:spPr>
          <a:xfrm>
            <a:off x="250825" y="0"/>
            <a:ext cx="504825" cy="404813"/>
          </a:xfrm>
          <a:prstGeom prst="ellipse">
            <a:avLst/>
          </a:prstGeom>
          <a:solidFill>
            <a:schemeClr val="bg1"/>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6000" dirty="0"/>
          </a:p>
        </p:txBody>
      </p:sp>
      <p:sp>
        <p:nvSpPr>
          <p:cNvPr id="5124" name="Oval 5"/>
          <p:cNvSpPr/>
          <p:nvPr/>
        </p:nvSpPr>
        <p:spPr>
          <a:xfrm>
            <a:off x="8027988" y="0"/>
            <a:ext cx="504825" cy="404813"/>
          </a:xfrm>
          <a:prstGeom prst="ellipse">
            <a:avLst/>
          </a:prstGeom>
          <a:solidFill>
            <a:schemeClr val="bg1"/>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6000" dirty="0"/>
          </a:p>
        </p:txBody>
      </p:sp>
      <p:sp>
        <p:nvSpPr>
          <p:cNvPr id="14" name="圆角矩形 13"/>
          <p:cNvSpPr/>
          <p:nvPr/>
        </p:nvSpPr>
        <p:spPr>
          <a:xfrm>
            <a:off x="7015163" y="1443038"/>
            <a:ext cx="582613" cy="4524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3" name="图片 2"/>
          <p:cNvPicPr>
            <a:picLocks noChangeAspect="1"/>
          </p:cNvPicPr>
          <p:nvPr/>
        </p:nvPicPr>
        <p:blipFill>
          <a:blip r:embed="rId1"/>
          <a:stretch>
            <a:fillRect/>
          </a:stretch>
        </p:blipFill>
        <p:spPr>
          <a:xfrm>
            <a:off x="7875905" y="5589905"/>
            <a:ext cx="1268095" cy="1268095"/>
          </a:xfrm>
          <a:prstGeom prst="rect">
            <a:avLst/>
          </a:prstGeom>
        </p:spPr>
      </p:pic>
      <p:sp>
        <p:nvSpPr>
          <p:cNvPr id="2" name="文本框 1"/>
          <p:cNvSpPr txBox="1"/>
          <p:nvPr/>
        </p:nvSpPr>
        <p:spPr>
          <a:xfrm>
            <a:off x="35560" y="405130"/>
            <a:ext cx="9090025" cy="5417185"/>
          </a:xfrm>
          <a:prstGeom prst="rect">
            <a:avLst/>
          </a:prstGeom>
          <a:noFill/>
          <a:ln w="9525">
            <a:noFill/>
          </a:ln>
        </p:spPr>
        <p:txBody>
          <a:bodyPr>
            <a:noAutofit/>
          </a:bodyPr>
          <a:p>
            <a:pPr marL="266700" indent="-266700"/>
            <a:r>
              <a:rPr lang="en-US" sz="1800">
                <a:latin typeface="Wingdings" panose="05000000000000000000" charset="0"/>
                <a:ea typeface="宋体" panose="02010600030101010101" pitchFamily="2" charset="-122"/>
              </a:rPr>
              <a:t>l </a:t>
            </a:r>
            <a:r>
              <a:rPr lang="en-US" sz="4000">
                <a:solidFill>
                  <a:srgbClr val="16A726"/>
                </a:solidFill>
                <a:latin typeface="Comic Sans MS" panose="030F0702030302020204" pitchFamily="66" charset="0"/>
                <a:ea typeface="宋体" panose="02010600030101010101" pitchFamily="2" charset="-122"/>
              </a:rPr>
              <a:t>Hands on</a:t>
            </a:r>
            <a:endParaRPr lang="en-US" sz="2000">
              <a:solidFill>
                <a:srgbClr val="16A726"/>
              </a:solidFill>
              <a:latin typeface="Comic Sans MS" panose="030F0702030302020204" pitchFamily="66" charset="0"/>
              <a:ea typeface="宋体" panose="02010600030101010101" pitchFamily="2" charset="-122"/>
              <a:cs typeface="Comic Sans MS" panose="030F0702030302020204" pitchFamily="66" charset="0"/>
            </a:endParaRPr>
          </a:p>
          <a:p>
            <a:pPr marL="266700" indent="-266700"/>
            <a:endParaRPr lang="en-US" sz="2000">
              <a:solidFill>
                <a:srgbClr val="16A726"/>
              </a:solidFill>
              <a:latin typeface="Comic Sans MS" panose="030F0702030302020204" pitchFamily="66" charset="0"/>
              <a:ea typeface="宋体" panose="02010600030101010101" pitchFamily="2" charset="-122"/>
              <a:cs typeface="Comic Sans MS" panose="030F0702030302020204" pitchFamily="66" charset="0"/>
            </a:endParaRPr>
          </a:p>
          <a:p>
            <a:pPr marL="266700" indent="-266700"/>
            <a:r>
              <a:rPr lang="en-US" sz="2000">
                <a:solidFill>
                  <a:srgbClr val="16A726"/>
                </a:solidFill>
                <a:latin typeface="Comic Sans MS" panose="030F0702030302020204" pitchFamily="66" charset="0"/>
                <a:ea typeface="宋体" panose="02010600030101010101" pitchFamily="2" charset="-122"/>
                <a:cs typeface="Comic Sans MS" panose="030F0702030302020204" pitchFamily="66" charset="0"/>
              </a:rPr>
              <a:t>   </a:t>
            </a:r>
            <a:r>
              <a:rPr lang="en-US" sz="2000">
                <a:latin typeface="Comic Sans MS" panose="030F0702030302020204" pitchFamily="66" charset="0"/>
                <a:ea typeface="宋体" panose="02010600030101010101" pitchFamily="2" charset="-122"/>
                <a:cs typeface="Comic Sans MS" panose="030F0702030302020204" pitchFamily="66" charset="0"/>
              </a:rPr>
              <a:t>   </a:t>
            </a:r>
            <a:r>
              <a:rPr lang="en-US" sz="2800">
                <a:solidFill>
                  <a:srgbClr val="2E8AC4"/>
                </a:solidFill>
                <a:latin typeface="Comic Sans MS" panose="030F0702030302020204" pitchFamily="66" charset="0"/>
                <a:ea typeface="宋体" panose="02010600030101010101" pitchFamily="2" charset="-122"/>
                <a:cs typeface="Comic Sans MS" panose="030F0702030302020204" pitchFamily="66" charset="0"/>
              </a:rPr>
              <a:t>- </a:t>
            </a:r>
            <a:r>
              <a:rPr lang="en-US" sz="2800">
                <a:solidFill>
                  <a:srgbClr val="2E8AC4"/>
                </a:solidFill>
                <a:latin typeface="Comic Sans MS" panose="030F0702030302020204" pitchFamily="66" charset="0"/>
                <a:ea typeface="宋体" panose="02010600030101010101" pitchFamily="2" charset="-122"/>
              </a:rPr>
              <a:t>Local volunteers and partners</a:t>
            </a:r>
            <a:endParaRPr lang="en-US" sz="2800">
              <a:solidFill>
                <a:srgbClr val="2E8AC4"/>
              </a:solidFill>
              <a:latin typeface="Comic Sans MS" panose="030F0702030302020204" pitchFamily="66" charset="0"/>
              <a:ea typeface="宋体" panose="02010600030101010101" pitchFamily="2" charset="-122"/>
            </a:endParaRPr>
          </a:p>
          <a:p>
            <a:pPr marL="266700" indent="-266700"/>
            <a:r>
              <a:rPr lang="en-US" sz="2800">
                <a:solidFill>
                  <a:srgbClr val="2E8AC4"/>
                </a:solidFill>
                <a:latin typeface="Comic Sans MS" panose="030F0702030302020204" pitchFamily="66" charset="0"/>
                <a:ea typeface="宋体" panose="02010600030101010101" pitchFamily="2" charset="-122"/>
                <a:cs typeface="Comic Sans MS" panose="030F0702030302020204" pitchFamily="66" charset="0"/>
              </a:rPr>
              <a:t>  </a:t>
            </a:r>
            <a:r>
              <a:rPr lang="en-US" sz="2800">
                <a:solidFill>
                  <a:srgbClr val="2E8AC4"/>
                </a:solidFill>
                <a:latin typeface="Comic Sans MS" panose="030F0702030302020204" pitchFamily="66" charset="0"/>
                <a:ea typeface="宋体" panose="02010600030101010101" pitchFamily="2" charset="-122"/>
              </a:rPr>
              <a:t>- Wandering walks</a:t>
            </a:r>
            <a:endParaRPr lang="en-US" sz="2800">
              <a:solidFill>
                <a:srgbClr val="2E8AC4"/>
              </a:solidFill>
              <a:latin typeface="Comic Sans MS" panose="030F0702030302020204" pitchFamily="66" charset="0"/>
              <a:ea typeface="宋体" panose="02010600030101010101" pitchFamily="2" charset="-122"/>
            </a:endParaRPr>
          </a:p>
          <a:p>
            <a:pPr marL="266700" indent="-266700"/>
            <a:r>
              <a:rPr lang="en-US" sz="2800">
                <a:solidFill>
                  <a:srgbClr val="2E8AC4"/>
                </a:solidFill>
                <a:latin typeface="Comic Sans MS" panose="030F0702030302020204" pitchFamily="66" charset="0"/>
                <a:ea typeface="宋体" panose="02010600030101010101" pitchFamily="2" charset="-122"/>
                <a:cs typeface="Comic Sans MS" panose="030F0702030302020204" pitchFamily="66" charset="0"/>
              </a:rPr>
              <a:t>  </a:t>
            </a:r>
            <a:r>
              <a:rPr lang="en-US" sz="2800">
                <a:solidFill>
                  <a:srgbClr val="2E8AC4"/>
                </a:solidFill>
                <a:latin typeface="Comic Sans MS" panose="030F0702030302020204" pitchFamily="66" charset="0"/>
                <a:ea typeface="宋体" panose="02010600030101010101" pitchFamily="2" charset="-122"/>
              </a:rPr>
              <a:t>- Fund raising</a:t>
            </a:r>
            <a:endParaRPr lang="en-US" sz="2800">
              <a:solidFill>
                <a:srgbClr val="2E8AC4"/>
              </a:solidFill>
              <a:latin typeface="Comic Sans MS" panose="030F0702030302020204" pitchFamily="66" charset="0"/>
              <a:ea typeface="宋体" panose="02010600030101010101" pitchFamily="2" charset="-122"/>
            </a:endParaRPr>
          </a:p>
          <a:p>
            <a:pPr marL="266700" indent="-266700"/>
            <a:r>
              <a:rPr lang="en-US" sz="2800">
                <a:solidFill>
                  <a:srgbClr val="2E8AC4"/>
                </a:solidFill>
                <a:latin typeface="Comic Sans MS" panose="030F0702030302020204" pitchFamily="66" charset="0"/>
                <a:ea typeface="宋体" panose="02010600030101010101" pitchFamily="2" charset="-122"/>
                <a:cs typeface="Comic Sans MS" panose="030F0702030302020204" pitchFamily="66" charset="0"/>
              </a:rPr>
              <a:t>  </a:t>
            </a:r>
            <a:r>
              <a:rPr lang="en-US" sz="2800">
                <a:solidFill>
                  <a:srgbClr val="2E8AC4"/>
                </a:solidFill>
                <a:latin typeface="Comic Sans MS" panose="030F0702030302020204" pitchFamily="66" charset="0"/>
                <a:ea typeface="宋体" panose="02010600030101010101" pitchFamily="2" charset="-122"/>
              </a:rPr>
              <a:t>- Integration of the people’s local governments    with the people.</a:t>
            </a:r>
            <a:endParaRPr lang="en-US" altLang="en-US" sz="2800">
              <a:solidFill>
                <a:srgbClr val="2E8AC4"/>
              </a:solidFill>
              <a:latin typeface="Comic Sans MS" panose="030F0702030302020204" pitchFamily="66" charset="0"/>
              <a:ea typeface="宋体" panose="02010600030101010101" pitchFamily="2" charset="-122"/>
            </a:endParaRPr>
          </a:p>
        </p:txBody>
      </p:sp>
      <p:pic>
        <p:nvPicPr>
          <p:cNvPr id="4" name="图片 3"/>
          <p:cNvPicPr>
            <a:picLocks noChangeAspect="1"/>
          </p:cNvPicPr>
          <p:nvPr>
            <p:custDataLst>
              <p:tags r:id="rId2"/>
            </p:custDataLst>
          </p:nvPr>
        </p:nvPicPr>
        <p:blipFill>
          <a:blip r:embed="rId1"/>
          <a:stretch>
            <a:fillRect/>
          </a:stretch>
        </p:blipFill>
        <p:spPr>
          <a:xfrm>
            <a:off x="7620" y="620395"/>
            <a:ext cx="400050" cy="4000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5" name="图片 104"/>
          <p:cNvPicPr>
            <a:picLocks noChangeAspect="1"/>
          </p:cNvPicPr>
          <p:nvPr/>
        </p:nvPicPr>
        <p:blipFill>
          <a:blip r:embed="rId1"/>
          <a:stretch>
            <a:fillRect/>
          </a:stretch>
        </p:blipFill>
        <p:spPr>
          <a:xfrm>
            <a:off x="0" y="1277620"/>
            <a:ext cx="9196705" cy="6135370"/>
          </a:xfrm>
          <a:prstGeom prst="rect">
            <a:avLst/>
          </a:prstGeom>
          <a:noFill/>
          <a:ln w="9525">
            <a:noFill/>
          </a:ln>
        </p:spPr>
      </p:pic>
      <p:sp>
        <p:nvSpPr>
          <p:cNvPr id="5123" name="Oval 4"/>
          <p:cNvSpPr/>
          <p:nvPr/>
        </p:nvSpPr>
        <p:spPr>
          <a:xfrm>
            <a:off x="250825" y="0"/>
            <a:ext cx="504825" cy="404813"/>
          </a:xfrm>
          <a:prstGeom prst="ellipse">
            <a:avLst/>
          </a:prstGeom>
          <a:solidFill>
            <a:schemeClr val="bg1"/>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6000" dirty="0"/>
          </a:p>
        </p:txBody>
      </p:sp>
      <p:sp>
        <p:nvSpPr>
          <p:cNvPr id="5124" name="Oval 5"/>
          <p:cNvSpPr/>
          <p:nvPr/>
        </p:nvSpPr>
        <p:spPr>
          <a:xfrm>
            <a:off x="8027988" y="0"/>
            <a:ext cx="504825" cy="404813"/>
          </a:xfrm>
          <a:prstGeom prst="ellipse">
            <a:avLst/>
          </a:prstGeom>
          <a:solidFill>
            <a:schemeClr val="bg1"/>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6000" dirty="0"/>
          </a:p>
        </p:txBody>
      </p:sp>
      <p:sp>
        <p:nvSpPr>
          <p:cNvPr id="14" name="圆角矩形 13"/>
          <p:cNvSpPr/>
          <p:nvPr/>
        </p:nvSpPr>
        <p:spPr>
          <a:xfrm>
            <a:off x="7015163" y="1443038"/>
            <a:ext cx="582613" cy="4524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899160" y="0"/>
            <a:ext cx="7291070" cy="2261235"/>
          </a:xfrm>
          <a:prstGeom prst="rect">
            <a:avLst/>
          </a:prstGeom>
          <a:noFill/>
          <a:ln w="9525">
            <a:noFill/>
          </a:ln>
        </p:spPr>
        <p:txBody>
          <a:bodyPr wrap="square">
            <a:spAutoFit/>
          </a:bodyPr>
          <a:p>
            <a:pPr marL="266700" indent="-266700" algn="ctr"/>
            <a:r>
              <a:rPr lang="en-US" sz="2300">
                <a:latin typeface="Wingdings" panose="05000000000000000000" charset="0"/>
                <a:ea typeface="宋体" panose="02010600030101010101" pitchFamily="2" charset="-122"/>
              </a:rPr>
              <a:t>l </a:t>
            </a:r>
            <a:r>
              <a:rPr lang="en-US" sz="4000">
                <a:solidFill>
                  <a:srgbClr val="16A726"/>
                </a:solidFill>
                <a:latin typeface="Comic Sans MS" panose="030F0702030302020204" pitchFamily="66" charset="0"/>
                <a:ea typeface="宋体" panose="02010600030101010101" pitchFamily="2" charset="-122"/>
              </a:rPr>
              <a:t>Education at the heart</a:t>
            </a:r>
            <a:r>
              <a:rPr lang="en-US" sz="4000">
                <a:solidFill>
                  <a:srgbClr val="16A726"/>
                </a:solidFill>
                <a:latin typeface="Comic Sans MS" panose="030F0702030302020204" pitchFamily="66" charset="0"/>
                <a:ea typeface="宋体" panose="02010600030101010101" pitchFamily="2" charset="-122"/>
                <a:cs typeface="Comic Sans MS" panose="030F0702030302020204" pitchFamily="66" charset="0"/>
              </a:rPr>
              <a:t>  </a:t>
            </a:r>
            <a:r>
              <a:rPr lang="en-US" sz="2800">
                <a:solidFill>
                  <a:srgbClr val="16A726"/>
                </a:solidFill>
                <a:latin typeface="Comic Sans MS" panose="030F0702030302020204" pitchFamily="66" charset="0"/>
                <a:ea typeface="宋体" panose="02010600030101010101" pitchFamily="2" charset="-122"/>
              </a:rPr>
              <a:t>Workshops on deep skills</a:t>
            </a:r>
            <a:endParaRPr lang="en-US" sz="2800">
              <a:solidFill>
                <a:srgbClr val="16A726"/>
              </a:solidFill>
              <a:latin typeface="Comic Sans MS" panose="030F0702030302020204" pitchFamily="66" charset="0"/>
              <a:ea typeface="宋体" panose="02010600030101010101" pitchFamily="2" charset="-122"/>
            </a:endParaRPr>
          </a:p>
          <a:p>
            <a:pPr marL="266700" indent="-266700" algn="ctr"/>
            <a:endParaRPr lang="en-US" sz="4000">
              <a:solidFill>
                <a:srgbClr val="16A726"/>
              </a:solidFill>
              <a:latin typeface="Comic Sans MS" panose="030F0702030302020204" pitchFamily="66" charset="0"/>
              <a:ea typeface="宋体" panose="02010600030101010101" pitchFamily="2" charset="-122"/>
              <a:cs typeface="Comic Sans MS" panose="030F0702030302020204" pitchFamily="66" charset="0"/>
            </a:endParaRPr>
          </a:p>
          <a:p>
            <a:pPr marL="266700" indent="-266700" algn="ctr"/>
            <a:r>
              <a:rPr lang="en-US" sz="2100">
                <a:latin typeface="Comic Sans MS" panose="030F0702030302020204" pitchFamily="66" charset="0"/>
                <a:ea typeface="宋体" panose="02010600030101010101" pitchFamily="2" charset="-122"/>
                <a:cs typeface="Comic Sans MS" panose="030F0702030302020204" pitchFamily="66" charset="0"/>
              </a:rPr>
              <a:t>      </a:t>
            </a:r>
            <a:endParaRPr lang="en-US" altLang="en-US" sz="1800">
              <a:latin typeface="Comic Sans MS" panose="030F0702030302020204" pitchFamily="66" charset="0"/>
              <a:ea typeface="宋体" panose="02010600030101010101" pitchFamily="2" charset="-122"/>
            </a:endParaRPr>
          </a:p>
        </p:txBody>
      </p:sp>
      <p:pic>
        <p:nvPicPr>
          <p:cNvPr id="4" name="图片 3"/>
          <p:cNvPicPr>
            <a:picLocks noChangeAspect="1"/>
          </p:cNvPicPr>
          <p:nvPr>
            <p:custDataLst>
              <p:tags r:id="rId3"/>
            </p:custDataLst>
          </p:nvPr>
        </p:nvPicPr>
        <p:blipFill>
          <a:blip r:embed="rId2"/>
          <a:stretch>
            <a:fillRect/>
          </a:stretch>
        </p:blipFill>
        <p:spPr>
          <a:xfrm>
            <a:off x="1443990" y="188595"/>
            <a:ext cx="400050" cy="400050"/>
          </a:xfrm>
          <a:prstGeom prst="rect">
            <a:avLst/>
          </a:prstGeom>
        </p:spPr>
      </p:pic>
      <p:pic>
        <p:nvPicPr>
          <p:cNvPr id="2" name="图片 1"/>
          <p:cNvPicPr>
            <a:picLocks noChangeAspect="1"/>
          </p:cNvPicPr>
          <p:nvPr>
            <p:custDataLst>
              <p:tags r:id="rId4"/>
            </p:custDataLst>
          </p:nvPr>
        </p:nvPicPr>
        <p:blipFill>
          <a:blip r:embed="rId2"/>
          <a:stretch>
            <a:fillRect/>
          </a:stretch>
        </p:blipFill>
        <p:spPr>
          <a:xfrm>
            <a:off x="7628255" y="188595"/>
            <a:ext cx="400050" cy="4000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41020" y="0"/>
            <a:ext cx="12058650" cy="6783705"/>
          </a:xfrm>
          <a:prstGeom prst="rect">
            <a:avLst/>
          </a:prstGeom>
        </p:spPr>
      </p:pic>
      <p:pic>
        <p:nvPicPr>
          <p:cNvPr id="3" name="图片 2"/>
          <p:cNvPicPr>
            <a:picLocks noChangeAspect="1"/>
          </p:cNvPicPr>
          <p:nvPr/>
        </p:nvPicPr>
        <p:blipFill>
          <a:blip r:embed="rId2"/>
          <a:stretch>
            <a:fillRect/>
          </a:stretch>
        </p:blipFill>
        <p:spPr>
          <a:xfrm>
            <a:off x="7875905" y="5589905"/>
            <a:ext cx="1268095" cy="1268095"/>
          </a:xfrm>
          <a:prstGeom prst="rect">
            <a:avLst/>
          </a:prstGeom>
        </p:spPr>
      </p:pic>
      <p:sp>
        <p:nvSpPr>
          <p:cNvPr id="100" name="文本框 99"/>
          <p:cNvSpPr txBox="1"/>
          <p:nvPr/>
        </p:nvSpPr>
        <p:spPr>
          <a:xfrm>
            <a:off x="755650" y="1196975"/>
            <a:ext cx="6773545" cy="706755"/>
          </a:xfrm>
          <a:prstGeom prst="rect">
            <a:avLst/>
          </a:prstGeom>
          <a:noFill/>
          <a:ln w="9525">
            <a:solidFill>
              <a:schemeClr val="accent1"/>
            </a:solidFill>
          </a:ln>
        </p:spPr>
        <p:txBody>
          <a:bodyPr wrap="square">
            <a:spAutoFit/>
          </a:bodyPr>
          <a:p>
            <a:pPr marL="266700" indent="-266700" algn="ctr"/>
            <a:r>
              <a:rPr lang="en-US" sz="4000">
                <a:solidFill>
                  <a:srgbClr val="16A726"/>
                </a:solidFill>
                <a:latin typeface="Comic Sans MS" panose="030F0702030302020204" pitchFamily="66" charset="0"/>
                <a:ea typeface="宋体" panose="02010600030101010101" pitchFamily="2" charset="-122"/>
                <a:cs typeface="Comic Sans MS" panose="030F0702030302020204" pitchFamily="66" charset="0"/>
              </a:rPr>
              <a:t>growing, trees and plants</a:t>
            </a:r>
            <a:endParaRPr lang="en-US" altLang="en-US" sz="4000">
              <a:solidFill>
                <a:srgbClr val="16A726"/>
              </a:solidFill>
              <a:latin typeface="Comic Sans MS" panose="030F0702030302020204" pitchFamily="66" charset="0"/>
              <a:ea typeface="宋体" panose="02010600030101010101" pitchFamily="2" charset="-122"/>
              <a:cs typeface="Comic Sans MS" panose="030F0702030302020204" pitchFamily="66" charset="0"/>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PP_MARK_KEY" val="157134a4-41df-4443-b53c-01cbf475c5c4"/>
  <p:tag name="COMMONDATA" val="eyJoZGlkIjoiMjZkOGRmNDliNzhiMTkwYmM3Mjg2ZmUwYzJiZjcyODYifQ=="/>
  <p:tag name="commondata" val="eyJoZGlkIjoiYzIzNjhjZjkxMjg2OGJjOTQ0NThhNzBhOGI4YTVmYWYifQ=="/>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Opulent</Template>
  <TotalTime>0</TotalTime>
  <Words>2126</Words>
  <Application>WPS 演示</Application>
  <PresentationFormat>全屏显示(4:3)</PresentationFormat>
  <Paragraphs>113</Paragraphs>
  <Slides>34</Slides>
  <Notes>1</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34</vt:i4>
      </vt:variant>
    </vt:vector>
  </HeadingPairs>
  <TitlesOfParts>
    <vt:vector size="43" baseType="lpstr">
      <vt:lpstr>Arial</vt:lpstr>
      <vt:lpstr>宋体</vt:lpstr>
      <vt:lpstr>Wingdings</vt:lpstr>
      <vt:lpstr>Comic Sans MS</vt:lpstr>
      <vt:lpstr>Wingdings</vt:lpstr>
      <vt:lpstr>微软雅黑</vt:lpstr>
      <vt:lpstr>Arial Unicode MS</vt:lpstr>
      <vt:lpstr>Calibri</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MC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MC SYSTEM</dc:creator>
  <cp:lastModifiedBy>Administrator</cp:lastModifiedBy>
  <cp:revision>1744</cp:revision>
  <dcterms:created xsi:type="dcterms:W3CDTF">2008-08-30T12:33:00Z</dcterms:created>
  <dcterms:modified xsi:type="dcterms:W3CDTF">2023-12-18T11:15:42Z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4EF6CABD3FC1455DA625675880D5940A_12</vt:lpwstr>
  </property>
  <property fmtid="{D5CDD505-2E9C-101B-9397-08002B2CF9AE}" pid="3" name="KSOProductBuildVer">
    <vt:lpwstr>2052-12.1.0.15990</vt:lpwstr>
  </property>
</Properties>
</file>