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314" r:id="rId4"/>
    <p:sldId id="315" r:id="rId5"/>
    <p:sldId id="313" r:id="rId6"/>
    <p:sldId id="316" r:id="rId7"/>
    <p:sldId id="317" r:id="rId8"/>
    <p:sldId id="332" r:id="rId9"/>
    <p:sldId id="318" r:id="rId10"/>
    <p:sldId id="319" r:id="rId11"/>
    <p:sldId id="320" r:id="rId12"/>
    <p:sldId id="321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22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79" autoAdjust="0"/>
  </p:normalViewPr>
  <p:slideViewPr>
    <p:cSldViewPr snapToGrid="0">
      <p:cViewPr varScale="1">
        <p:scale>
          <a:sx n="57" d="100"/>
          <a:sy n="57" d="100"/>
        </p:scale>
        <p:origin x="19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21EEC-16D9-44CE-9A65-759D361854E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C1B55D-C447-4BA2-B8EF-4E39664E1A62}">
      <dgm:prSet/>
      <dgm:spPr/>
      <dgm:t>
        <a:bodyPr/>
        <a:lstStyle/>
        <a:p>
          <a:r>
            <a:rPr lang="en-US"/>
            <a:t>Production falls 74% the first year.</a:t>
          </a:r>
        </a:p>
      </dgm:t>
    </dgm:pt>
    <dgm:pt modelId="{CD6AD789-24D5-47CC-9210-5934E1C0E346}" type="parTrans" cxnId="{6EC5335C-5B29-4F7B-B939-7A2658C54EEC}">
      <dgm:prSet/>
      <dgm:spPr/>
      <dgm:t>
        <a:bodyPr/>
        <a:lstStyle/>
        <a:p>
          <a:endParaRPr lang="en-US"/>
        </a:p>
      </dgm:t>
    </dgm:pt>
    <dgm:pt modelId="{BDBB06CB-0C27-4C3F-8EDC-0FA2ACA3EFBC}" type="sibTrans" cxnId="{6EC5335C-5B29-4F7B-B939-7A2658C54EEC}">
      <dgm:prSet/>
      <dgm:spPr/>
      <dgm:t>
        <a:bodyPr/>
        <a:lstStyle/>
        <a:p>
          <a:endParaRPr lang="en-US"/>
        </a:p>
      </dgm:t>
    </dgm:pt>
    <dgm:pt modelId="{C1272DFB-CD44-4AB0-94F7-FAB7379E6908}">
      <dgm:prSet/>
      <dgm:spPr/>
      <dgm:t>
        <a:bodyPr/>
        <a:lstStyle/>
        <a:p>
          <a:r>
            <a:rPr lang="en-US"/>
            <a:t>Production falls 47% the second year.</a:t>
          </a:r>
        </a:p>
      </dgm:t>
    </dgm:pt>
    <dgm:pt modelId="{6735A4FF-CC8B-4F86-9A09-66E7569E9B9F}" type="parTrans" cxnId="{AF4EEE46-F3B7-4B25-94D3-4C8E68A6E687}">
      <dgm:prSet/>
      <dgm:spPr/>
      <dgm:t>
        <a:bodyPr/>
        <a:lstStyle/>
        <a:p>
          <a:endParaRPr lang="en-US"/>
        </a:p>
      </dgm:t>
    </dgm:pt>
    <dgm:pt modelId="{F2FE8B38-1BD7-4EDD-8F6D-8AC47943AAA3}" type="sibTrans" cxnId="{AF4EEE46-F3B7-4B25-94D3-4C8E68A6E687}">
      <dgm:prSet/>
      <dgm:spPr/>
      <dgm:t>
        <a:bodyPr/>
        <a:lstStyle/>
        <a:p>
          <a:endParaRPr lang="en-US"/>
        </a:p>
      </dgm:t>
    </dgm:pt>
    <dgm:pt modelId="{6193207C-C8DB-4828-83AB-99E4B3589FE0}">
      <dgm:prSet/>
      <dgm:spPr/>
      <dgm:t>
        <a:bodyPr/>
        <a:lstStyle/>
        <a:p>
          <a:r>
            <a:rPr lang="en-US"/>
            <a:t>Production falls another 47% the third year.</a:t>
          </a:r>
        </a:p>
      </dgm:t>
    </dgm:pt>
    <dgm:pt modelId="{E56AE50D-5C58-4084-9875-9BD96BAE5795}" type="parTrans" cxnId="{5452D604-8852-4A35-8082-9D1DD0418CB7}">
      <dgm:prSet/>
      <dgm:spPr/>
      <dgm:t>
        <a:bodyPr/>
        <a:lstStyle/>
        <a:p>
          <a:endParaRPr lang="en-US"/>
        </a:p>
      </dgm:t>
    </dgm:pt>
    <dgm:pt modelId="{5D31F019-5089-46E8-A987-3A6B319924B0}" type="sibTrans" cxnId="{5452D604-8852-4A35-8082-9D1DD0418CB7}">
      <dgm:prSet/>
      <dgm:spPr/>
      <dgm:t>
        <a:bodyPr/>
        <a:lstStyle/>
        <a:p>
          <a:endParaRPr lang="en-US"/>
        </a:p>
      </dgm:t>
    </dgm:pt>
    <dgm:pt modelId="{5A331ED6-B7E3-4A8A-932F-96988C31BA55}">
      <dgm:prSet/>
      <dgm:spPr/>
      <dgm:t>
        <a:bodyPr/>
        <a:lstStyle/>
        <a:p>
          <a:r>
            <a:rPr lang="en-US"/>
            <a:t>By the fourth year steel pipe is canabalized.</a:t>
          </a:r>
        </a:p>
      </dgm:t>
    </dgm:pt>
    <dgm:pt modelId="{C0F173CC-F6EF-49D4-AB71-33C367463DA3}" type="parTrans" cxnId="{4B50A198-61C3-41E3-9FF7-366B2CB81BA5}">
      <dgm:prSet/>
      <dgm:spPr/>
      <dgm:t>
        <a:bodyPr/>
        <a:lstStyle/>
        <a:p>
          <a:endParaRPr lang="en-US"/>
        </a:p>
      </dgm:t>
    </dgm:pt>
    <dgm:pt modelId="{C76EFA9B-8E45-4E8F-B8CF-A05260DDA678}" type="sibTrans" cxnId="{4B50A198-61C3-41E3-9FF7-366B2CB81BA5}">
      <dgm:prSet/>
      <dgm:spPr/>
      <dgm:t>
        <a:bodyPr/>
        <a:lstStyle/>
        <a:p>
          <a:endParaRPr lang="en-US"/>
        </a:p>
      </dgm:t>
    </dgm:pt>
    <dgm:pt modelId="{3F5BCCFD-8A22-4391-B49F-B29A44F18527}">
      <dgm:prSet/>
      <dgm:spPr/>
      <dgm:t>
        <a:bodyPr/>
        <a:lstStyle/>
        <a:p>
          <a:r>
            <a:rPr lang="en-US"/>
            <a:t>The CEO’s of Diamondback, Occidental, Cheveron and ConicoPhilips have stated in SEC filing to investors, U.S. Shale production has peaked.</a:t>
          </a:r>
        </a:p>
      </dgm:t>
    </dgm:pt>
    <dgm:pt modelId="{A61145A0-5AAC-4F40-A1AA-72B9A0B64CED}" type="parTrans" cxnId="{B7CCABEA-946C-477D-BE49-02962AAA22DF}">
      <dgm:prSet/>
      <dgm:spPr/>
      <dgm:t>
        <a:bodyPr/>
        <a:lstStyle/>
        <a:p>
          <a:endParaRPr lang="en-US"/>
        </a:p>
      </dgm:t>
    </dgm:pt>
    <dgm:pt modelId="{FEEBAE67-A778-4A65-80F6-CA2C7FCEC47D}" type="sibTrans" cxnId="{B7CCABEA-946C-477D-BE49-02962AAA22DF}">
      <dgm:prSet/>
      <dgm:spPr/>
      <dgm:t>
        <a:bodyPr/>
        <a:lstStyle/>
        <a:p>
          <a:endParaRPr lang="en-US"/>
        </a:p>
      </dgm:t>
    </dgm:pt>
    <dgm:pt modelId="{776B2413-ABC4-45E9-93C4-DB86D4801CFB}" type="pres">
      <dgm:prSet presAssocID="{23B21EEC-16D9-44CE-9A65-759D361854EB}" presName="linear" presStyleCnt="0">
        <dgm:presLayoutVars>
          <dgm:animLvl val="lvl"/>
          <dgm:resizeHandles val="exact"/>
        </dgm:presLayoutVars>
      </dgm:prSet>
      <dgm:spPr/>
    </dgm:pt>
    <dgm:pt modelId="{C4143EA3-8669-4B40-B11D-FADC5CAFBB75}" type="pres">
      <dgm:prSet presAssocID="{F9C1B55D-C447-4BA2-B8EF-4E39664E1A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14AFC8-3E76-4A16-B70C-CB6B4EDE19AF}" type="pres">
      <dgm:prSet presAssocID="{BDBB06CB-0C27-4C3F-8EDC-0FA2ACA3EFBC}" presName="spacer" presStyleCnt="0"/>
      <dgm:spPr/>
    </dgm:pt>
    <dgm:pt modelId="{01520421-7706-4440-975D-2A527DFBD7CE}" type="pres">
      <dgm:prSet presAssocID="{C1272DFB-CD44-4AB0-94F7-FAB7379E69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C36871C-9ACC-4004-8055-E8A73DFEDC6E}" type="pres">
      <dgm:prSet presAssocID="{F2FE8B38-1BD7-4EDD-8F6D-8AC47943AAA3}" presName="spacer" presStyleCnt="0"/>
      <dgm:spPr/>
    </dgm:pt>
    <dgm:pt modelId="{7B8AD3D7-EE86-4089-9DEA-0E45E51BBC22}" type="pres">
      <dgm:prSet presAssocID="{6193207C-C8DB-4828-83AB-99E4B3589FE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75490D-4BE8-4215-8D49-954761EB2AC0}" type="pres">
      <dgm:prSet presAssocID="{5D31F019-5089-46E8-A987-3A6B319924B0}" presName="spacer" presStyleCnt="0"/>
      <dgm:spPr/>
    </dgm:pt>
    <dgm:pt modelId="{FCCCE58F-52D6-4DFF-9611-6B77D9F061D2}" type="pres">
      <dgm:prSet presAssocID="{5A331ED6-B7E3-4A8A-932F-96988C31BA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2FDF7A-FBD1-4DF6-AAF0-940B72277490}" type="pres">
      <dgm:prSet presAssocID="{C76EFA9B-8E45-4E8F-B8CF-A05260DDA678}" presName="spacer" presStyleCnt="0"/>
      <dgm:spPr/>
    </dgm:pt>
    <dgm:pt modelId="{3F9B7B69-1E3C-4DB7-B1F5-02D95CF94994}" type="pres">
      <dgm:prSet presAssocID="{3F5BCCFD-8A22-4391-B49F-B29A44F185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52D604-8852-4A35-8082-9D1DD0418CB7}" srcId="{23B21EEC-16D9-44CE-9A65-759D361854EB}" destId="{6193207C-C8DB-4828-83AB-99E4B3589FE0}" srcOrd="2" destOrd="0" parTransId="{E56AE50D-5C58-4084-9875-9BD96BAE5795}" sibTransId="{5D31F019-5089-46E8-A987-3A6B319924B0}"/>
    <dgm:cxn modelId="{A7191311-2E4C-4BAA-BAB3-91EC6AEF39D5}" type="presOf" srcId="{6193207C-C8DB-4828-83AB-99E4B3589FE0}" destId="{7B8AD3D7-EE86-4089-9DEA-0E45E51BBC22}" srcOrd="0" destOrd="0" presId="urn:microsoft.com/office/officeart/2005/8/layout/vList2"/>
    <dgm:cxn modelId="{B73CAA12-4193-4626-AEFB-6610F809BFC5}" type="presOf" srcId="{3F5BCCFD-8A22-4391-B49F-B29A44F18527}" destId="{3F9B7B69-1E3C-4DB7-B1F5-02D95CF94994}" srcOrd="0" destOrd="0" presId="urn:microsoft.com/office/officeart/2005/8/layout/vList2"/>
    <dgm:cxn modelId="{6EC5335C-5B29-4F7B-B939-7A2658C54EEC}" srcId="{23B21EEC-16D9-44CE-9A65-759D361854EB}" destId="{F9C1B55D-C447-4BA2-B8EF-4E39664E1A62}" srcOrd="0" destOrd="0" parTransId="{CD6AD789-24D5-47CC-9210-5934E1C0E346}" sibTransId="{BDBB06CB-0C27-4C3F-8EDC-0FA2ACA3EFBC}"/>
    <dgm:cxn modelId="{AF4EEE46-F3B7-4B25-94D3-4C8E68A6E687}" srcId="{23B21EEC-16D9-44CE-9A65-759D361854EB}" destId="{C1272DFB-CD44-4AB0-94F7-FAB7379E6908}" srcOrd="1" destOrd="0" parTransId="{6735A4FF-CC8B-4F86-9A09-66E7569E9B9F}" sibTransId="{F2FE8B38-1BD7-4EDD-8F6D-8AC47943AAA3}"/>
    <dgm:cxn modelId="{D12BED59-C311-4D61-8599-F3B038D6B2DD}" type="presOf" srcId="{C1272DFB-CD44-4AB0-94F7-FAB7379E6908}" destId="{01520421-7706-4440-975D-2A527DFBD7CE}" srcOrd="0" destOrd="0" presId="urn:microsoft.com/office/officeart/2005/8/layout/vList2"/>
    <dgm:cxn modelId="{B23BD08F-3DA1-4331-8AD8-7E58F6B29191}" type="presOf" srcId="{F9C1B55D-C447-4BA2-B8EF-4E39664E1A62}" destId="{C4143EA3-8669-4B40-B11D-FADC5CAFBB75}" srcOrd="0" destOrd="0" presId="urn:microsoft.com/office/officeart/2005/8/layout/vList2"/>
    <dgm:cxn modelId="{4B50A198-61C3-41E3-9FF7-366B2CB81BA5}" srcId="{23B21EEC-16D9-44CE-9A65-759D361854EB}" destId="{5A331ED6-B7E3-4A8A-932F-96988C31BA55}" srcOrd="3" destOrd="0" parTransId="{C0F173CC-F6EF-49D4-AB71-33C367463DA3}" sibTransId="{C76EFA9B-8E45-4E8F-B8CF-A05260DDA678}"/>
    <dgm:cxn modelId="{3E432FBE-4B84-4522-8752-AE6E3B3CEF79}" type="presOf" srcId="{5A331ED6-B7E3-4A8A-932F-96988C31BA55}" destId="{FCCCE58F-52D6-4DFF-9611-6B77D9F061D2}" srcOrd="0" destOrd="0" presId="urn:microsoft.com/office/officeart/2005/8/layout/vList2"/>
    <dgm:cxn modelId="{42CB8CDE-DAE0-4075-8B15-2F8DA2547E49}" type="presOf" srcId="{23B21EEC-16D9-44CE-9A65-759D361854EB}" destId="{776B2413-ABC4-45E9-93C4-DB86D4801CFB}" srcOrd="0" destOrd="0" presId="urn:microsoft.com/office/officeart/2005/8/layout/vList2"/>
    <dgm:cxn modelId="{B7CCABEA-946C-477D-BE49-02962AAA22DF}" srcId="{23B21EEC-16D9-44CE-9A65-759D361854EB}" destId="{3F5BCCFD-8A22-4391-B49F-B29A44F18527}" srcOrd="4" destOrd="0" parTransId="{A61145A0-5AAC-4F40-A1AA-72B9A0B64CED}" sibTransId="{FEEBAE67-A778-4A65-80F6-CA2C7FCEC47D}"/>
    <dgm:cxn modelId="{4462E5A6-915B-4A87-8E74-6CB6E0B1A607}" type="presParOf" srcId="{776B2413-ABC4-45E9-93C4-DB86D4801CFB}" destId="{C4143EA3-8669-4B40-B11D-FADC5CAFBB75}" srcOrd="0" destOrd="0" presId="urn:microsoft.com/office/officeart/2005/8/layout/vList2"/>
    <dgm:cxn modelId="{9BC94DAF-12C1-4471-9093-7965614BDAC4}" type="presParOf" srcId="{776B2413-ABC4-45E9-93C4-DB86D4801CFB}" destId="{D514AFC8-3E76-4A16-B70C-CB6B4EDE19AF}" srcOrd="1" destOrd="0" presId="urn:microsoft.com/office/officeart/2005/8/layout/vList2"/>
    <dgm:cxn modelId="{A86BDE5F-7F44-4B97-85D3-CF727A5E5B93}" type="presParOf" srcId="{776B2413-ABC4-45E9-93C4-DB86D4801CFB}" destId="{01520421-7706-4440-975D-2A527DFBD7CE}" srcOrd="2" destOrd="0" presId="urn:microsoft.com/office/officeart/2005/8/layout/vList2"/>
    <dgm:cxn modelId="{E98BA77E-097F-47DB-B8E9-1B49A74C31C6}" type="presParOf" srcId="{776B2413-ABC4-45E9-93C4-DB86D4801CFB}" destId="{5C36871C-9ACC-4004-8055-E8A73DFEDC6E}" srcOrd="3" destOrd="0" presId="urn:microsoft.com/office/officeart/2005/8/layout/vList2"/>
    <dgm:cxn modelId="{B06071EC-8780-494C-8F48-8734D558579A}" type="presParOf" srcId="{776B2413-ABC4-45E9-93C4-DB86D4801CFB}" destId="{7B8AD3D7-EE86-4089-9DEA-0E45E51BBC22}" srcOrd="4" destOrd="0" presId="urn:microsoft.com/office/officeart/2005/8/layout/vList2"/>
    <dgm:cxn modelId="{E99DD17A-3F54-4307-9A75-7F2EEFBC2C92}" type="presParOf" srcId="{776B2413-ABC4-45E9-93C4-DB86D4801CFB}" destId="{7975490D-4BE8-4215-8D49-954761EB2AC0}" srcOrd="5" destOrd="0" presId="urn:microsoft.com/office/officeart/2005/8/layout/vList2"/>
    <dgm:cxn modelId="{0E8E01AC-9090-4DC8-ACF3-0DE805BF5CDE}" type="presParOf" srcId="{776B2413-ABC4-45E9-93C4-DB86D4801CFB}" destId="{FCCCE58F-52D6-4DFF-9611-6B77D9F061D2}" srcOrd="6" destOrd="0" presId="urn:microsoft.com/office/officeart/2005/8/layout/vList2"/>
    <dgm:cxn modelId="{DBADDE48-84B4-4A94-9414-394D061782D6}" type="presParOf" srcId="{776B2413-ABC4-45E9-93C4-DB86D4801CFB}" destId="{2A2FDF7A-FBD1-4DF6-AAF0-940B72277490}" srcOrd="7" destOrd="0" presId="urn:microsoft.com/office/officeart/2005/8/layout/vList2"/>
    <dgm:cxn modelId="{F31B2838-8AA8-4A4D-80D9-E9CE4839AB2F}" type="presParOf" srcId="{776B2413-ABC4-45E9-93C4-DB86D4801CFB}" destId="{3F9B7B69-1E3C-4DB7-B1F5-02D95CF949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9C1599-50C2-4BDB-9163-BF2B9308904E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B8354C-A402-4749-A096-3CEA3F00BEDD}">
      <dgm:prSet/>
      <dgm:spPr/>
      <dgm:t>
        <a:bodyPr/>
        <a:lstStyle/>
        <a:p>
          <a:r>
            <a:rPr lang="en-US"/>
            <a:t>Phase 1</a:t>
          </a:r>
        </a:p>
      </dgm:t>
    </dgm:pt>
    <dgm:pt modelId="{5857A8BC-75D3-4AFC-AEBD-810FD821FFA2}" type="parTrans" cxnId="{8B8975F9-C2AD-4894-AACF-771E7BB206F3}">
      <dgm:prSet/>
      <dgm:spPr/>
      <dgm:t>
        <a:bodyPr/>
        <a:lstStyle/>
        <a:p>
          <a:endParaRPr lang="en-US"/>
        </a:p>
      </dgm:t>
    </dgm:pt>
    <dgm:pt modelId="{7F727FEA-C01E-48F9-A83B-5CD7B8FC253D}" type="sibTrans" cxnId="{8B8975F9-C2AD-4894-AACF-771E7BB206F3}">
      <dgm:prSet/>
      <dgm:spPr/>
      <dgm:t>
        <a:bodyPr/>
        <a:lstStyle/>
        <a:p>
          <a:endParaRPr lang="en-US"/>
        </a:p>
      </dgm:t>
    </dgm:pt>
    <dgm:pt modelId="{4599BBAB-B24E-4A8C-AE4E-55386D1FDDB1}">
      <dgm:prSet/>
      <dgm:spPr/>
      <dgm:t>
        <a:bodyPr/>
        <a:lstStyle/>
        <a:p>
          <a:r>
            <a:rPr lang="en-US"/>
            <a:t>Phase 1</a:t>
          </a:r>
        </a:p>
      </dgm:t>
    </dgm:pt>
    <dgm:pt modelId="{080EDA63-2247-443B-9452-F1D420E92574}" type="parTrans" cxnId="{C0E019F5-5BE6-48E5-A418-BC9D945AAFFD}">
      <dgm:prSet/>
      <dgm:spPr/>
      <dgm:t>
        <a:bodyPr/>
        <a:lstStyle/>
        <a:p>
          <a:endParaRPr lang="en-US"/>
        </a:p>
      </dgm:t>
    </dgm:pt>
    <dgm:pt modelId="{E5944F54-A05B-4363-A7A2-AA7B3BAE6464}" type="sibTrans" cxnId="{C0E019F5-5BE6-48E5-A418-BC9D945AAFFD}">
      <dgm:prSet/>
      <dgm:spPr/>
      <dgm:t>
        <a:bodyPr/>
        <a:lstStyle/>
        <a:p>
          <a:endParaRPr lang="en-US"/>
        </a:p>
      </dgm:t>
    </dgm:pt>
    <dgm:pt modelId="{9174B320-20F8-42B8-A4EF-C7CE15353223}">
      <dgm:prSet/>
      <dgm:spPr/>
      <dgm:t>
        <a:bodyPr/>
        <a:lstStyle/>
        <a:p>
          <a:r>
            <a:rPr lang="en-US"/>
            <a:t>Hormuz Shock</a:t>
          </a:r>
        </a:p>
      </dgm:t>
    </dgm:pt>
    <dgm:pt modelId="{B5E1BD55-5B41-4014-A356-9E56A3CDE2CB}" type="parTrans" cxnId="{5238AC14-D961-464C-8793-977CA6F4654F}">
      <dgm:prSet/>
      <dgm:spPr/>
      <dgm:t>
        <a:bodyPr/>
        <a:lstStyle/>
        <a:p>
          <a:endParaRPr lang="en-US"/>
        </a:p>
      </dgm:t>
    </dgm:pt>
    <dgm:pt modelId="{50FA163C-10C1-40E7-A2E8-87ABC82589DE}" type="sibTrans" cxnId="{5238AC14-D961-464C-8793-977CA6F4654F}">
      <dgm:prSet/>
      <dgm:spPr/>
      <dgm:t>
        <a:bodyPr/>
        <a:lstStyle/>
        <a:p>
          <a:endParaRPr lang="en-US"/>
        </a:p>
      </dgm:t>
    </dgm:pt>
    <dgm:pt modelId="{4BCD96D1-999A-445E-9618-8027C479E9C4}">
      <dgm:prSet/>
      <dgm:spPr/>
      <dgm:t>
        <a:bodyPr/>
        <a:lstStyle/>
        <a:p>
          <a:r>
            <a:rPr lang="en-US"/>
            <a:t>Iran become a world energy risk</a:t>
          </a:r>
        </a:p>
      </dgm:t>
    </dgm:pt>
    <dgm:pt modelId="{F2F724BE-7809-41F7-9DC4-31E2CA6F0DB7}" type="parTrans" cxnId="{04C209F0-7BBC-4601-9164-0B98B309B8C4}">
      <dgm:prSet/>
      <dgm:spPr/>
      <dgm:t>
        <a:bodyPr/>
        <a:lstStyle/>
        <a:p>
          <a:endParaRPr lang="en-US"/>
        </a:p>
      </dgm:t>
    </dgm:pt>
    <dgm:pt modelId="{807EFCC4-397D-43AB-9E35-B3C5992F9C23}" type="sibTrans" cxnId="{04C209F0-7BBC-4601-9164-0B98B309B8C4}">
      <dgm:prSet/>
      <dgm:spPr/>
      <dgm:t>
        <a:bodyPr/>
        <a:lstStyle/>
        <a:p>
          <a:endParaRPr lang="en-US"/>
        </a:p>
      </dgm:t>
    </dgm:pt>
    <dgm:pt modelId="{BA4DFF63-D690-4AF6-9D3C-B75FE2BE62D8}">
      <dgm:prSet/>
      <dgm:spPr/>
      <dgm:t>
        <a:bodyPr/>
        <a:lstStyle/>
        <a:p>
          <a:r>
            <a:rPr lang="en-US"/>
            <a:t>Phase 2</a:t>
          </a:r>
        </a:p>
      </dgm:t>
    </dgm:pt>
    <dgm:pt modelId="{4D140527-905E-430F-B03B-8FAC72CFB7E8}" type="parTrans" cxnId="{443E1507-565E-4418-837B-6E846BCA66C2}">
      <dgm:prSet/>
      <dgm:spPr/>
      <dgm:t>
        <a:bodyPr/>
        <a:lstStyle/>
        <a:p>
          <a:endParaRPr lang="en-US"/>
        </a:p>
      </dgm:t>
    </dgm:pt>
    <dgm:pt modelId="{1ADCDDBF-2618-4DF2-94B8-193D73E6E2B5}" type="sibTrans" cxnId="{443E1507-565E-4418-837B-6E846BCA66C2}">
      <dgm:prSet/>
      <dgm:spPr/>
      <dgm:t>
        <a:bodyPr/>
        <a:lstStyle/>
        <a:p>
          <a:endParaRPr lang="en-US"/>
        </a:p>
      </dgm:t>
    </dgm:pt>
    <dgm:pt modelId="{B2DC3A6F-C807-4D6B-BBEE-B418FA553A06}">
      <dgm:prSet/>
      <dgm:spPr/>
      <dgm:t>
        <a:bodyPr/>
        <a:lstStyle/>
        <a:p>
          <a:r>
            <a:rPr lang="en-US"/>
            <a:t>Phase 2</a:t>
          </a:r>
        </a:p>
      </dgm:t>
    </dgm:pt>
    <dgm:pt modelId="{862589B4-E35A-4276-AC5D-C481BE4010E9}" type="parTrans" cxnId="{4B95BE8E-8576-40E6-B46E-C96AD4225FDF}">
      <dgm:prSet/>
      <dgm:spPr/>
      <dgm:t>
        <a:bodyPr/>
        <a:lstStyle/>
        <a:p>
          <a:endParaRPr lang="en-US"/>
        </a:p>
      </dgm:t>
    </dgm:pt>
    <dgm:pt modelId="{4DDBBF3B-283F-44CF-BB0D-6D2A6D97CD93}" type="sibTrans" cxnId="{4B95BE8E-8576-40E6-B46E-C96AD4225FDF}">
      <dgm:prSet/>
      <dgm:spPr/>
      <dgm:t>
        <a:bodyPr/>
        <a:lstStyle/>
        <a:p>
          <a:endParaRPr lang="en-US"/>
        </a:p>
      </dgm:t>
    </dgm:pt>
    <dgm:pt modelId="{27BF6648-1927-4791-92EF-19E223873127}">
      <dgm:prSet/>
      <dgm:spPr/>
      <dgm:t>
        <a:bodyPr/>
        <a:lstStyle/>
        <a:p>
          <a:r>
            <a:rPr lang="en-US"/>
            <a:t>From 2027 to 2028</a:t>
          </a:r>
        </a:p>
      </dgm:t>
    </dgm:pt>
    <dgm:pt modelId="{F30AA28A-3CF6-43E0-9EF4-878158C4D26E}" type="parTrans" cxnId="{B33D6A44-AAF7-4CE1-9BA1-17B75317EE08}">
      <dgm:prSet/>
      <dgm:spPr/>
      <dgm:t>
        <a:bodyPr/>
        <a:lstStyle/>
        <a:p>
          <a:endParaRPr lang="en-US"/>
        </a:p>
      </dgm:t>
    </dgm:pt>
    <dgm:pt modelId="{42151224-4625-44CC-AA2A-B900BEFE0886}" type="sibTrans" cxnId="{B33D6A44-AAF7-4CE1-9BA1-17B75317EE08}">
      <dgm:prSet/>
      <dgm:spPr/>
      <dgm:t>
        <a:bodyPr/>
        <a:lstStyle/>
        <a:p>
          <a:endParaRPr lang="en-US"/>
        </a:p>
      </dgm:t>
    </dgm:pt>
    <dgm:pt modelId="{A5B06101-0D62-4252-991E-0C7396800B3B}">
      <dgm:prSet/>
      <dgm:spPr/>
      <dgm:t>
        <a:bodyPr/>
        <a:lstStyle/>
        <a:p>
          <a:r>
            <a:rPr lang="en-US"/>
            <a:t>Refinery capacity moved from Middle East</a:t>
          </a:r>
        </a:p>
      </dgm:t>
    </dgm:pt>
    <dgm:pt modelId="{F446D24E-EF03-4E4B-8248-A7952DA3DA1D}" type="parTrans" cxnId="{1AB5B0F0-E52D-4508-94C2-F03B6F09C98E}">
      <dgm:prSet/>
      <dgm:spPr/>
      <dgm:t>
        <a:bodyPr/>
        <a:lstStyle/>
        <a:p>
          <a:endParaRPr lang="en-US"/>
        </a:p>
      </dgm:t>
    </dgm:pt>
    <dgm:pt modelId="{EBE5DD17-62A5-4F07-A253-172E9F2036BB}" type="sibTrans" cxnId="{1AB5B0F0-E52D-4508-94C2-F03B6F09C98E}">
      <dgm:prSet/>
      <dgm:spPr/>
      <dgm:t>
        <a:bodyPr/>
        <a:lstStyle/>
        <a:p>
          <a:endParaRPr lang="en-US"/>
        </a:p>
      </dgm:t>
    </dgm:pt>
    <dgm:pt modelId="{9926D836-F20A-49FC-9ACB-03D985C328FF}">
      <dgm:prSet/>
      <dgm:spPr/>
      <dgm:t>
        <a:bodyPr/>
        <a:lstStyle/>
        <a:p>
          <a:r>
            <a:rPr lang="en-US"/>
            <a:t>North America, Brazil,  Argentina and Guyana considered safe as an energy source</a:t>
          </a:r>
        </a:p>
      </dgm:t>
    </dgm:pt>
    <dgm:pt modelId="{556F8AF7-5F76-4801-B284-E10E05175FEF}" type="parTrans" cxnId="{7564DA82-F85F-4CE4-9AE0-2B349FB1C5AE}">
      <dgm:prSet/>
      <dgm:spPr/>
      <dgm:t>
        <a:bodyPr/>
        <a:lstStyle/>
        <a:p>
          <a:endParaRPr lang="en-US"/>
        </a:p>
      </dgm:t>
    </dgm:pt>
    <dgm:pt modelId="{7825C06C-5B81-4001-AF81-0BA5A75984AC}" type="sibTrans" cxnId="{7564DA82-F85F-4CE4-9AE0-2B349FB1C5AE}">
      <dgm:prSet/>
      <dgm:spPr/>
      <dgm:t>
        <a:bodyPr/>
        <a:lstStyle/>
        <a:p>
          <a:endParaRPr lang="en-US"/>
        </a:p>
      </dgm:t>
    </dgm:pt>
    <dgm:pt modelId="{26EC52CD-EF30-40E8-B9F0-FA623C2EA9CC}">
      <dgm:prSet/>
      <dgm:spPr/>
      <dgm:t>
        <a:bodyPr/>
        <a:lstStyle/>
        <a:p>
          <a:r>
            <a:rPr lang="en-US"/>
            <a:t>Iran has become a permanent security risk</a:t>
          </a:r>
        </a:p>
      </dgm:t>
    </dgm:pt>
    <dgm:pt modelId="{A1F8ABF2-6373-4F06-8E46-7A1FC7E2F786}" type="parTrans" cxnId="{6B0ED8F2-E6CE-4C5C-AF47-2F7533E22FD6}">
      <dgm:prSet/>
      <dgm:spPr/>
      <dgm:t>
        <a:bodyPr/>
        <a:lstStyle/>
        <a:p>
          <a:endParaRPr lang="en-US"/>
        </a:p>
      </dgm:t>
    </dgm:pt>
    <dgm:pt modelId="{0E076ACD-4FB3-4F66-A619-08056DB97476}" type="sibTrans" cxnId="{6B0ED8F2-E6CE-4C5C-AF47-2F7533E22FD6}">
      <dgm:prSet/>
      <dgm:spPr/>
      <dgm:t>
        <a:bodyPr/>
        <a:lstStyle/>
        <a:p>
          <a:endParaRPr lang="en-US"/>
        </a:p>
      </dgm:t>
    </dgm:pt>
    <dgm:pt modelId="{5A4A1567-857B-43C6-9DCD-1C71240CD641}">
      <dgm:prSet/>
      <dgm:spPr/>
      <dgm:t>
        <a:bodyPr/>
        <a:lstStyle/>
        <a:p>
          <a:r>
            <a:rPr lang="en-US"/>
            <a:t>Phase 3</a:t>
          </a:r>
        </a:p>
      </dgm:t>
    </dgm:pt>
    <dgm:pt modelId="{979B2E95-BDE4-4607-BE1F-B81F621CF4E5}" type="parTrans" cxnId="{67B605E4-E124-4675-BB20-C48EC51D679A}">
      <dgm:prSet/>
      <dgm:spPr/>
      <dgm:t>
        <a:bodyPr/>
        <a:lstStyle/>
        <a:p>
          <a:endParaRPr lang="en-US"/>
        </a:p>
      </dgm:t>
    </dgm:pt>
    <dgm:pt modelId="{2AC208F2-45A1-4968-8A5E-3036B64EB9AA}" type="sibTrans" cxnId="{67B605E4-E124-4675-BB20-C48EC51D679A}">
      <dgm:prSet/>
      <dgm:spPr/>
      <dgm:t>
        <a:bodyPr/>
        <a:lstStyle/>
        <a:p>
          <a:endParaRPr lang="en-US"/>
        </a:p>
      </dgm:t>
    </dgm:pt>
    <dgm:pt modelId="{1BACF682-F8D7-47A9-ACB1-B422747F264F}">
      <dgm:prSet/>
      <dgm:spPr/>
      <dgm:t>
        <a:bodyPr/>
        <a:lstStyle/>
        <a:p>
          <a:r>
            <a:rPr lang="en-US"/>
            <a:t>Phase 3</a:t>
          </a:r>
        </a:p>
      </dgm:t>
    </dgm:pt>
    <dgm:pt modelId="{59C64FB3-65C3-4159-8FCE-5641D6DA1308}" type="parTrans" cxnId="{A80EE2E0-4EBE-4110-84A7-A30B0423EDF3}">
      <dgm:prSet/>
      <dgm:spPr/>
      <dgm:t>
        <a:bodyPr/>
        <a:lstStyle/>
        <a:p>
          <a:endParaRPr lang="en-US"/>
        </a:p>
      </dgm:t>
    </dgm:pt>
    <dgm:pt modelId="{8CAAC56F-60C8-40A6-A9EA-74CD2FF95EB2}" type="sibTrans" cxnId="{A80EE2E0-4EBE-4110-84A7-A30B0423EDF3}">
      <dgm:prSet/>
      <dgm:spPr/>
      <dgm:t>
        <a:bodyPr/>
        <a:lstStyle/>
        <a:p>
          <a:endParaRPr lang="en-US"/>
        </a:p>
      </dgm:t>
    </dgm:pt>
    <dgm:pt modelId="{3ED6B92C-A0ED-44B2-8C70-9D066BDCFEBD}">
      <dgm:prSet/>
      <dgm:spPr/>
      <dgm:t>
        <a:bodyPr/>
        <a:lstStyle/>
        <a:p>
          <a:r>
            <a:rPr lang="en-US"/>
            <a:t>From 2029 to 2030</a:t>
          </a:r>
        </a:p>
      </dgm:t>
    </dgm:pt>
    <dgm:pt modelId="{3F685DED-8C29-4583-BD3C-81638D845BE1}" type="parTrans" cxnId="{5E536BB2-8CB2-4A89-B5AE-552B72509008}">
      <dgm:prSet/>
      <dgm:spPr/>
      <dgm:t>
        <a:bodyPr/>
        <a:lstStyle/>
        <a:p>
          <a:endParaRPr lang="en-US"/>
        </a:p>
      </dgm:t>
    </dgm:pt>
    <dgm:pt modelId="{EBCFCFA7-EA1F-4D2A-BC46-9E5B8B32C0EB}" type="sibTrans" cxnId="{5E536BB2-8CB2-4A89-B5AE-552B72509008}">
      <dgm:prSet/>
      <dgm:spPr/>
      <dgm:t>
        <a:bodyPr/>
        <a:lstStyle/>
        <a:p>
          <a:endParaRPr lang="en-US"/>
        </a:p>
      </dgm:t>
    </dgm:pt>
    <dgm:pt modelId="{C9EE23EF-9695-4259-A3B6-EEE5F92189AE}">
      <dgm:prSet/>
      <dgm:spPr/>
      <dgm:t>
        <a:bodyPr/>
        <a:lstStyle/>
        <a:p>
          <a:r>
            <a:rPr lang="en-US"/>
            <a:t>Rise of Electric Transportation in Japan and EU</a:t>
          </a:r>
        </a:p>
      </dgm:t>
    </dgm:pt>
    <dgm:pt modelId="{EE2D9037-1032-42FA-AF6E-88DB058C7C23}" type="parTrans" cxnId="{71345710-7B24-40B1-82A0-775D19C181CE}">
      <dgm:prSet/>
      <dgm:spPr/>
      <dgm:t>
        <a:bodyPr/>
        <a:lstStyle/>
        <a:p>
          <a:endParaRPr lang="en-US"/>
        </a:p>
      </dgm:t>
    </dgm:pt>
    <dgm:pt modelId="{27C93957-E88E-4EC2-A8A2-421C5970F053}" type="sibTrans" cxnId="{71345710-7B24-40B1-82A0-775D19C181CE}">
      <dgm:prSet/>
      <dgm:spPr/>
      <dgm:t>
        <a:bodyPr/>
        <a:lstStyle/>
        <a:p>
          <a:endParaRPr lang="en-US"/>
        </a:p>
      </dgm:t>
    </dgm:pt>
    <dgm:pt modelId="{547F774E-4EC2-4954-965E-D8BC647E925D}">
      <dgm:prSet/>
      <dgm:spPr/>
      <dgm:t>
        <a:bodyPr/>
        <a:lstStyle/>
        <a:p>
          <a:r>
            <a:rPr lang="en-US"/>
            <a:t>China center of world supply chain</a:t>
          </a:r>
        </a:p>
      </dgm:t>
    </dgm:pt>
    <dgm:pt modelId="{0B5479F7-1C33-4D9B-93D4-36E617051357}" type="parTrans" cxnId="{336AA130-2A07-4358-A243-7C774C263860}">
      <dgm:prSet/>
      <dgm:spPr/>
      <dgm:t>
        <a:bodyPr/>
        <a:lstStyle/>
        <a:p>
          <a:endParaRPr lang="en-US"/>
        </a:p>
      </dgm:t>
    </dgm:pt>
    <dgm:pt modelId="{A99139E9-37A3-429A-86AD-9FFD0034014F}" type="sibTrans" cxnId="{336AA130-2A07-4358-A243-7C774C263860}">
      <dgm:prSet/>
      <dgm:spPr/>
      <dgm:t>
        <a:bodyPr/>
        <a:lstStyle/>
        <a:p>
          <a:endParaRPr lang="en-US"/>
        </a:p>
      </dgm:t>
    </dgm:pt>
    <dgm:pt modelId="{E6CF9B86-6AC8-4132-878C-732F8086B7B1}">
      <dgm:prSet/>
      <dgm:spPr/>
      <dgm:t>
        <a:bodyPr/>
        <a:lstStyle/>
        <a:p>
          <a:r>
            <a:rPr lang="en-US"/>
            <a:t>End of just in Time manufacturing</a:t>
          </a:r>
        </a:p>
      </dgm:t>
    </dgm:pt>
    <dgm:pt modelId="{D64327B1-D416-442A-BF89-429F63E19978}" type="parTrans" cxnId="{9DC78C0A-FD88-4CFF-97A7-E8B4B427DC7C}">
      <dgm:prSet/>
      <dgm:spPr/>
      <dgm:t>
        <a:bodyPr/>
        <a:lstStyle/>
        <a:p>
          <a:endParaRPr lang="en-US"/>
        </a:p>
      </dgm:t>
    </dgm:pt>
    <dgm:pt modelId="{F14326AB-6669-46DA-85AB-759D643A2D18}" type="sibTrans" cxnId="{9DC78C0A-FD88-4CFF-97A7-E8B4B427DC7C}">
      <dgm:prSet/>
      <dgm:spPr/>
      <dgm:t>
        <a:bodyPr/>
        <a:lstStyle/>
        <a:p>
          <a:endParaRPr lang="en-US"/>
        </a:p>
      </dgm:t>
    </dgm:pt>
    <dgm:pt modelId="{0457B592-6348-4DFF-B4AC-9E9FF176E589}">
      <dgm:prSet/>
      <dgm:spPr/>
      <dgm:t>
        <a:bodyPr/>
        <a:lstStyle/>
        <a:p>
          <a:r>
            <a:rPr lang="en-US"/>
            <a:t>Replaced with Just in Case manufacturing</a:t>
          </a:r>
        </a:p>
      </dgm:t>
    </dgm:pt>
    <dgm:pt modelId="{B58C8B05-2996-485E-8B03-F769300D64D7}" type="parTrans" cxnId="{0FCBBE2D-8C5E-4AA7-A47E-3EB99B3066F0}">
      <dgm:prSet/>
      <dgm:spPr/>
      <dgm:t>
        <a:bodyPr/>
        <a:lstStyle/>
        <a:p>
          <a:endParaRPr lang="en-US"/>
        </a:p>
      </dgm:t>
    </dgm:pt>
    <dgm:pt modelId="{CA202EC7-A6FC-4F74-94AA-1EC58FE6980A}" type="sibTrans" cxnId="{0FCBBE2D-8C5E-4AA7-A47E-3EB99B3066F0}">
      <dgm:prSet/>
      <dgm:spPr/>
      <dgm:t>
        <a:bodyPr/>
        <a:lstStyle/>
        <a:p>
          <a:endParaRPr lang="en-US"/>
        </a:p>
      </dgm:t>
    </dgm:pt>
    <dgm:pt modelId="{D7F87ADA-7DB0-41F1-A13F-06CA2B6FBBA2}">
      <dgm:prSet/>
      <dgm:spPr/>
      <dgm:t>
        <a:bodyPr/>
        <a:lstStyle/>
        <a:p>
          <a:r>
            <a:rPr lang="en-US"/>
            <a:t>Corporate costs rise</a:t>
          </a:r>
        </a:p>
      </dgm:t>
    </dgm:pt>
    <dgm:pt modelId="{C9E12750-51CF-4610-8009-88AE80E9D485}" type="parTrans" cxnId="{98B65B05-8048-4D89-89F4-D095B3E673D2}">
      <dgm:prSet/>
      <dgm:spPr/>
      <dgm:t>
        <a:bodyPr/>
        <a:lstStyle/>
        <a:p>
          <a:endParaRPr lang="en-US"/>
        </a:p>
      </dgm:t>
    </dgm:pt>
    <dgm:pt modelId="{32157AF6-A718-4E71-91E0-4EC41DD699F2}" type="sibTrans" cxnId="{98B65B05-8048-4D89-89F4-D095B3E673D2}">
      <dgm:prSet/>
      <dgm:spPr/>
      <dgm:t>
        <a:bodyPr/>
        <a:lstStyle/>
        <a:p>
          <a:endParaRPr lang="en-US"/>
        </a:p>
      </dgm:t>
    </dgm:pt>
    <dgm:pt modelId="{906EC0DB-4F51-45E1-A0C0-8A7B71B0CAFA}" type="pres">
      <dgm:prSet presAssocID="{3A9C1599-50C2-4BDB-9163-BF2B9308904E}" presName="Name0" presStyleCnt="0">
        <dgm:presLayoutVars>
          <dgm:dir/>
          <dgm:animLvl val="lvl"/>
          <dgm:resizeHandles val="exact"/>
        </dgm:presLayoutVars>
      </dgm:prSet>
      <dgm:spPr/>
    </dgm:pt>
    <dgm:pt modelId="{B8FFB21E-774B-42D7-AB90-E9DBF8F1F5D2}" type="pres">
      <dgm:prSet presAssocID="{69B8354C-A402-4749-A096-3CEA3F00BEDD}" presName="composite" presStyleCnt="0"/>
      <dgm:spPr/>
    </dgm:pt>
    <dgm:pt modelId="{4C7BCF42-B901-443E-9F85-D129EBFDFD6F}" type="pres">
      <dgm:prSet presAssocID="{69B8354C-A402-4749-A096-3CEA3F00BEDD}" presName="parTx" presStyleLbl="alignNode1" presStyleIdx="0" presStyleCnt="3">
        <dgm:presLayoutVars>
          <dgm:chMax val="0"/>
          <dgm:chPref val="0"/>
        </dgm:presLayoutVars>
      </dgm:prSet>
      <dgm:spPr/>
    </dgm:pt>
    <dgm:pt modelId="{F67639FD-B2C2-46AC-9E17-9DC94BAB2C60}" type="pres">
      <dgm:prSet presAssocID="{69B8354C-A402-4749-A096-3CEA3F00BEDD}" presName="desTx" presStyleLbl="alignAccFollowNode1" presStyleIdx="0" presStyleCnt="3">
        <dgm:presLayoutVars/>
      </dgm:prSet>
      <dgm:spPr/>
    </dgm:pt>
    <dgm:pt modelId="{3312ECD9-C240-469D-9B4B-CECED69C103E}" type="pres">
      <dgm:prSet presAssocID="{7F727FEA-C01E-48F9-A83B-5CD7B8FC253D}" presName="space" presStyleCnt="0"/>
      <dgm:spPr/>
    </dgm:pt>
    <dgm:pt modelId="{2454609E-8F9D-424C-80BE-BA62F09175BA}" type="pres">
      <dgm:prSet presAssocID="{BA4DFF63-D690-4AF6-9D3C-B75FE2BE62D8}" presName="composite" presStyleCnt="0"/>
      <dgm:spPr/>
    </dgm:pt>
    <dgm:pt modelId="{384AE56D-DD63-41FE-B204-5FA3618D2DEC}" type="pres">
      <dgm:prSet presAssocID="{BA4DFF63-D690-4AF6-9D3C-B75FE2BE62D8}" presName="parTx" presStyleLbl="alignNode1" presStyleIdx="1" presStyleCnt="3">
        <dgm:presLayoutVars>
          <dgm:chMax val="0"/>
          <dgm:chPref val="0"/>
        </dgm:presLayoutVars>
      </dgm:prSet>
      <dgm:spPr/>
    </dgm:pt>
    <dgm:pt modelId="{A7C40A32-33E6-447A-9C92-DC7E2645A697}" type="pres">
      <dgm:prSet presAssocID="{BA4DFF63-D690-4AF6-9D3C-B75FE2BE62D8}" presName="desTx" presStyleLbl="alignAccFollowNode1" presStyleIdx="1" presStyleCnt="3">
        <dgm:presLayoutVars/>
      </dgm:prSet>
      <dgm:spPr/>
    </dgm:pt>
    <dgm:pt modelId="{77DF35FE-CBDA-4EF2-B329-A5D55D945F22}" type="pres">
      <dgm:prSet presAssocID="{1ADCDDBF-2618-4DF2-94B8-193D73E6E2B5}" presName="space" presStyleCnt="0"/>
      <dgm:spPr/>
    </dgm:pt>
    <dgm:pt modelId="{41917F2E-FD3B-4536-82DB-0C9A7F9A82D5}" type="pres">
      <dgm:prSet presAssocID="{5A4A1567-857B-43C6-9DCD-1C71240CD641}" presName="composite" presStyleCnt="0"/>
      <dgm:spPr/>
    </dgm:pt>
    <dgm:pt modelId="{3A492A74-628A-48A0-A0BE-F616E62D9CCE}" type="pres">
      <dgm:prSet presAssocID="{5A4A1567-857B-43C6-9DCD-1C71240CD641}" presName="parTx" presStyleLbl="alignNode1" presStyleIdx="2" presStyleCnt="3">
        <dgm:presLayoutVars>
          <dgm:chMax val="0"/>
          <dgm:chPref val="0"/>
        </dgm:presLayoutVars>
      </dgm:prSet>
      <dgm:spPr/>
    </dgm:pt>
    <dgm:pt modelId="{04578B53-7FD0-471F-97E6-19116124D448}" type="pres">
      <dgm:prSet presAssocID="{5A4A1567-857B-43C6-9DCD-1C71240CD641}" presName="desTx" presStyleLbl="alignAccFollowNode1" presStyleIdx="2" presStyleCnt="3">
        <dgm:presLayoutVars/>
      </dgm:prSet>
      <dgm:spPr/>
    </dgm:pt>
  </dgm:ptLst>
  <dgm:cxnLst>
    <dgm:cxn modelId="{98B65B05-8048-4D89-89F4-D095B3E673D2}" srcId="{1BACF682-F8D7-47A9-ACB1-B422747F264F}" destId="{D7F87ADA-7DB0-41F1-A13F-06CA2B6FBBA2}" srcOrd="5" destOrd="0" parTransId="{C9E12750-51CF-4610-8009-88AE80E9D485}" sibTransId="{32157AF6-A718-4E71-91E0-4EC41DD699F2}"/>
    <dgm:cxn modelId="{443E1507-565E-4418-837B-6E846BCA66C2}" srcId="{3A9C1599-50C2-4BDB-9163-BF2B9308904E}" destId="{BA4DFF63-D690-4AF6-9D3C-B75FE2BE62D8}" srcOrd="1" destOrd="0" parTransId="{4D140527-905E-430F-B03B-8FAC72CFB7E8}" sibTransId="{1ADCDDBF-2618-4DF2-94B8-193D73E6E2B5}"/>
    <dgm:cxn modelId="{9DC78C0A-FD88-4CFF-97A7-E8B4B427DC7C}" srcId="{1BACF682-F8D7-47A9-ACB1-B422747F264F}" destId="{E6CF9B86-6AC8-4132-878C-732F8086B7B1}" srcOrd="3" destOrd="0" parTransId="{D64327B1-D416-442A-BF89-429F63E19978}" sibTransId="{F14326AB-6669-46DA-85AB-759D643A2D18}"/>
    <dgm:cxn modelId="{0ACE370B-779D-42A0-B085-C766B0B0E019}" type="presOf" srcId="{69B8354C-A402-4749-A096-3CEA3F00BEDD}" destId="{4C7BCF42-B901-443E-9F85-D129EBFDFD6F}" srcOrd="0" destOrd="0" presId="urn:microsoft.com/office/officeart/2016/7/layout/ChevronBlockProcess"/>
    <dgm:cxn modelId="{71345710-7B24-40B1-82A0-775D19C181CE}" srcId="{1BACF682-F8D7-47A9-ACB1-B422747F264F}" destId="{C9EE23EF-9695-4259-A3B6-EEE5F92189AE}" srcOrd="1" destOrd="0" parTransId="{EE2D9037-1032-42FA-AF6E-88DB058C7C23}" sibTransId="{27C93957-E88E-4EC2-A8A2-421C5970F053}"/>
    <dgm:cxn modelId="{216EDE12-1B67-4388-968E-D26719648CFE}" type="presOf" srcId="{1BACF682-F8D7-47A9-ACB1-B422747F264F}" destId="{04578B53-7FD0-471F-97E6-19116124D448}" srcOrd="0" destOrd="0" presId="urn:microsoft.com/office/officeart/2016/7/layout/ChevronBlockProcess"/>
    <dgm:cxn modelId="{5238AC14-D961-464C-8793-977CA6F4654F}" srcId="{4599BBAB-B24E-4A8C-AE4E-55386D1FDDB1}" destId="{9174B320-20F8-42B8-A4EF-C7CE15353223}" srcOrd="0" destOrd="0" parTransId="{B5E1BD55-5B41-4014-A356-9E56A3CDE2CB}" sibTransId="{50FA163C-10C1-40E7-A2E8-87ABC82589DE}"/>
    <dgm:cxn modelId="{D60F631B-EF07-4F42-91BD-8B1CA250D533}" type="presOf" srcId="{A5B06101-0D62-4252-991E-0C7396800B3B}" destId="{A7C40A32-33E6-447A-9C92-DC7E2645A697}" srcOrd="0" destOrd="2" presId="urn:microsoft.com/office/officeart/2016/7/layout/ChevronBlockProcess"/>
    <dgm:cxn modelId="{5FFBC81B-D5FB-4D66-A8BE-ECA36BBEEC43}" type="presOf" srcId="{3A9C1599-50C2-4BDB-9163-BF2B9308904E}" destId="{906EC0DB-4F51-45E1-A0C0-8A7B71B0CAFA}" srcOrd="0" destOrd="0" presId="urn:microsoft.com/office/officeart/2016/7/layout/ChevronBlockProcess"/>
    <dgm:cxn modelId="{661FC621-6A6E-43D6-8C63-B987644D5B0B}" type="presOf" srcId="{BA4DFF63-D690-4AF6-9D3C-B75FE2BE62D8}" destId="{384AE56D-DD63-41FE-B204-5FA3618D2DEC}" srcOrd="0" destOrd="0" presId="urn:microsoft.com/office/officeart/2016/7/layout/ChevronBlockProcess"/>
    <dgm:cxn modelId="{0FCBBE2D-8C5E-4AA7-A47E-3EB99B3066F0}" srcId="{1BACF682-F8D7-47A9-ACB1-B422747F264F}" destId="{0457B592-6348-4DFF-B4AC-9E9FF176E589}" srcOrd="4" destOrd="0" parTransId="{B58C8B05-2996-485E-8B03-F769300D64D7}" sibTransId="{CA202EC7-A6FC-4F74-94AA-1EC58FE6980A}"/>
    <dgm:cxn modelId="{336AA130-2A07-4358-A243-7C774C263860}" srcId="{1BACF682-F8D7-47A9-ACB1-B422747F264F}" destId="{547F774E-4EC2-4954-965E-D8BC647E925D}" srcOrd="2" destOrd="0" parTransId="{0B5479F7-1C33-4D9B-93D4-36E617051357}" sibTransId="{A99139E9-37A3-429A-86AD-9FFD0034014F}"/>
    <dgm:cxn modelId="{58F4D63E-870E-4BD2-AC38-41CBA7A07439}" type="presOf" srcId="{4BCD96D1-999A-445E-9618-8027C479E9C4}" destId="{F67639FD-B2C2-46AC-9E17-9DC94BAB2C60}" srcOrd="0" destOrd="2" presId="urn:microsoft.com/office/officeart/2016/7/layout/ChevronBlockProcess"/>
    <dgm:cxn modelId="{B33D6A44-AAF7-4CE1-9BA1-17B75317EE08}" srcId="{B2DC3A6F-C807-4D6B-BBEE-B418FA553A06}" destId="{27BF6648-1927-4791-92EF-19E223873127}" srcOrd="0" destOrd="0" parTransId="{F30AA28A-3CF6-43E0-9EF4-878158C4D26E}" sibTransId="{42151224-4625-44CC-AA2A-B900BEFE0886}"/>
    <dgm:cxn modelId="{E7773067-83AF-469B-AE3C-F713FDEE1DC1}" type="presOf" srcId="{B2DC3A6F-C807-4D6B-BBEE-B418FA553A06}" destId="{A7C40A32-33E6-447A-9C92-DC7E2645A697}" srcOrd="0" destOrd="0" presId="urn:microsoft.com/office/officeart/2016/7/layout/ChevronBlockProcess"/>
    <dgm:cxn modelId="{088A5F52-A768-4199-A8F8-EE0A668C3E84}" type="presOf" srcId="{26EC52CD-EF30-40E8-B9F0-FA623C2EA9CC}" destId="{A7C40A32-33E6-447A-9C92-DC7E2645A697}" srcOrd="0" destOrd="4" presId="urn:microsoft.com/office/officeart/2016/7/layout/ChevronBlockProcess"/>
    <dgm:cxn modelId="{EF8B6E7B-CFE2-4627-A5F1-2BFB12410E14}" type="presOf" srcId="{547F774E-4EC2-4954-965E-D8BC647E925D}" destId="{04578B53-7FD0-471F-97E6-19116124D448}" srcOrd="0" destOrd="3" presId="urn:microsoft.com/office/officeart/2016/7/layout/ChevronBlockProcess"/>
    <dgm:cxn modelId="{7564DA82-F85F-4CE4-9AE0-2B349FB1C5AE}" srcId="{B2DC3A6F-C807-4D6B-BBEE-B418FA553A06}" destId="{9926D836-F20A-49FC-9ACB-03D985C328FF}" srcOrd="2" destOrd="0" parTransId="{556F8AF7-5F76-4801-B284-E10E05175FEF}" sibTransId="{7825C06C-5B81-4001-AF81-0BA5A75984AC}"/>
    <dgm:cxn modelId="{D6DFB28A-C3B9-49FC-9077-56614325BB6F}" type="presOf" srcId="{27BF6648-1927-4791-92EF-19E223873127}" destId="{A7C40A32-33E6-447A-9C92-DC7E2645A697}" srcOrd="0" destOrd="1" presId="urn:microsoft.com/office/officeart/2016/7/layout/ChevronBlockProcess"/>
    <dgm:cxn modelId="{23AD308C-C314-4CD9-A24C-BDE7FEF0B294}" type="presOf" srcId="{E6CF9B86-6AC8-4132-878C-732F8086B7B1}" destId="{04578B53-7FD0-471F-97E6-19116124D448}" srcOrd="0" destOrd="4" presId="urn:microsoft.com/office/officeart/2016/7/layout/ChevronBlockProcess"/>
    <dgm:cxn modelId="{1140B48C-1B29-4B03-B203-4B469C49654A}" type="presOf" srcId="{5A4A1567-857B-43C6-9DCD-1C71240CD641}" destId="{3A492A74-628A-48A0-A0BE-F616E62D9CCE}" srcOrd="0" destOrd="0" presId="urn:microsoft.com/office/officeart/2016/7/layout/ChevronBlockProcess"/>
    <dgm:cxn modelId="{4B95BE8E-8576-40E6-B46E-C96AD4225FDF}" srcId="{BA4DFF63-D690-4AF6-9D3C-B75FE2BE62D8}" destId="{B2DC3A6F-C807-4D6B-BBEE-B418FA553A06}" srcOrd="0" destOrd="0" parTransId="{862589B4-E35A-4276-AC5D-C481BE4010E9}" sibTransId="{4DDBBF3B-283F-44CF-BB0D-6D2A6D97CD93}"/>
    <dgm:cxn modelId="{66121296-A703-4630-BD3C-11C7D78CDF76}" type="presOf" srcId="{9926D836-F20A-49FC-9ACB-03D985C328FF}" destId="{A7C40A32-33E6-447A-9C92-DC7E2645A697}" srcOrd="0" destOrd="3" presId="urn:microsoft.com/office/officeart/2016/7/layout/ChevronBlockProcess"/>
    <dgm:cxn modelId="{0E7C1499-F729-4641-824C-968D24368FF0}" type="presOf" srcId="{D7F87ADA-7DB0-41F1-A13F-06CA2B6FBBA2}" destId="{04578B53-7FD0-471F-97E6-19116124D448}" srcOrd="0" destOrd="6" presId="urn:microsoft.com/office/officeart/2016/7/layout/ChevronBlockProcess"/>
    <dgm:cxn modelId="{46713D9A-8150-4D3E-AFF3-769518CD1C2A}" type="presOf" srcId="{C9EE23EF-9695-4259-A3B6-EEE5F92189AE}" destId="{04578B53-7FD0-471F-97E6-19116124D448}" srcOrd="0" destOrd="2" presId="urn:microsoft.com/office/officeart/2016/7/layout/ChevronBlockProcess"/>
    <dgm:cxn modelId="{5E536BB2-8CB2-4A89-B5AE-552B72509008}" srcId="{1BACF682-F8D7-47A9-ACB1-B422747F264F}" destId="{3ED6B92C-A0ED-44B2-8C70-9D066BDCFEBD}" srcOrd="0" destOrd="0" parTransId="{3F685DED-8C29-4583-BD3C-81638D845BE1}" sibTransId="{EBCFCFA7-EA1F-4D2A-BC46-9E5B8B32C0EB}"/>
    <dgm:cxn modelId="{DC83BDB3-C3B8-4E25-B97E-3C3AD2FA1982}" type="presOf" srcId="{3ED6B92C-A0ED-44B2-8C70-9D066BDCFEBD}" destId="{04578B53-7FD0-471F-97E6-19116124D448}" srcOrd="0" destOrd="1" presId="urn:microsoft.com/office/officeart/2016/7/layout/ChevronBlockProcess"/>
    <dgm:cxn modelId="{62E9B8C0-8569-417D-875C-CDDCEDAFD141}" type="presOf" srcId="{0457B592-6348-4DFF-B4AC-9E9FF176E589}" destId="{04578B53-7FD0-471F-97E6-19116124D448}" srcOrd="0" destOrd="5" presId="urn:microsoft.com/office/officeart/2016/7/layout/ChevronBlockProcess"/>
    <dgm:cxn modelId="{97FA4FE0-3474-4326-91A4-DD28E2BE5F88}" type="presOf" srcId="{9174B320-20F8-42B8-A4EF-C7CE15353223}" destId="{F67639FD-B2C2-46AC-9E17-9DC94BAB2C60}" srcOrd="0" destOrd="1" presId="urn:microsoft.com/office/officeart/2016/7/layout/ChevronBlockProcess"/>
    <dgm:cxn modelId="{A80EE2E0-4EBE-4110-84A7-A30B0423EDF3}" srcId="{5A4A1567-857B-43C6-9DCD-1C71240CD641}" destId="{1BACF682-F8D7-47A9-ACB1-B422747F264F}" srcOrd="0" destOrd="0" parTransId="{59C64FB3-65C3-4159-8FCE-5641D6DA1308}" sibTransId="{8CAAC56F-60C8-40A6-A9EA-74CD2FF95EB2}"/>
    <dgm:cxn modelId="{F6A94CE2-E00F-4832-85C3-9504D88C0DB4}" type="presOf" srcId="{4599BBAB-B24E-4A8C-AE4E-55386D1FDDB1}" destId="{F67639FD-B2C2-46AC-9E17-9DC94BAB2C60}" srcOrd="0" destOrd="0" presId="urn:microsoft.com/office/officeart/2016/7/layout/ChevronBlockProcess"/>
    <dgm:cxn modelId="{67B605E4-E124-4675-BB20-C48EC51D679A}" srcId="{3A9C1599-50C2-4BDB-9163-BF2B9308904E}" destId="{5A4A1567-857B-43C6-9DCD-1C71240CD641}" srcOrd="2" destOrd="0" parTransId="{979B2E95-BDE4-4607-BE1F-B81F621CF4E5}" sibTransId="{2AC208F2-45A1-4968-8A5E-3036B64EB9AA}"/>
    <dgm:cxn modelId="{04C209F0-7BBC-4601-9164-0B98B309B8C4}" srcId="{4599BBAB-B24E-4A8C-AE4E-55386D1FDDB1}" destId="{4BCD96D1-999A-445E-9618-8027C479E9C4}" srcOrd="1" destOrd="0" parTransId="{F2F724BE-7809-41F7-9DC4-31E2CA6F0DB7}" sibTransId="{807EFCC4-397D-43AB-9E35-B3C5992F9C23}"/>
    <dgm:cxn modelId="{1AB5B0F0-E52D-4508-94C2-F03B6F09C98E}" srcId="{B2DC3A6F-C807-4D6B-BBEE-B418FA553A06}" destId="{A5B06101-0D62-4252-991E-0C7396800B3B}" srcOrd="1" destOrd="0" parTransId="{F446D24E-EF03-4E4B-8248-A7952DA3DA1D}" sibTransId="{EBE5DD17-62A5-4F07-A253-172E9F2036BB}"/>
    <dgm:cxn modelId="{6B0ED8F2-E6CE-4C5C-AF47-2F7533E22FD6}" srcId="{B2DC3A6F-C807-4D6B-BBEE-B418FA553A06}" destId="{26EC52CD-EF30-40E8-B9F0-FA623C2EA9CC}" srcOrd="3" destOrd="0" parTransId="{A1F8ABF2-6373-4F06-8E46-7A1FC7E2F786}" sibTransId="{0E076ACD-4FB3-4F66-A619-08056DB97476}"/>
    <dgm:cxn modelId="{C0E019F5-5BE6-48E5-A418-BC9D945AAFFD}" srcId="{69B8354C-A402-4749-A096-3CEA3F00BEDD}" destId="{4599BBAB-B24E-4A8C-AE4E-55386D1FDDB1}" srcOrd="0" destOrd="0" parTransId="{080EDA63-2247-443B-9452-F1D420E92574}" sibTransId="{E5944F54-A05B-4363-A7A2-AA7B3BAE6464}"/>
    <dgm:cxn modelId="{8B8975F9-C2AD-4894-AACF-771E7BB206F3}" srcId="{3A9C1599-50C2-4BDB-9163-BF2B9308904E}" destId="{69B8354C-A402-4749-A096-3CEA3F00BEDD}" srcOrd="0" destOrd="0" parTransId="{5857A8BC-75D3-4AFC-AEBD-810FD821FFA2}" sibTransId="{7F727FEA-C01E-48F9-A83B-5CD7B8FC253D}"/>
    <dgm:cxn modelId="{FAC9FC64-0C37-46D6-9B25-A5DF2F009753}" type="presParOf" srcId="{906EC0DB-4F51-45E1-A0C0-8A7B71B0CAFA}" destId="{B8FFB21E-774B-42D7-AB90-E9DBF8F1F5D2}" srcOrd="0" destOrd="0" presId="urn:microsoft.com/office/officeart/2016/7/layout/ChevronBlockProcess"/>
    <dgm:cxn modelId="{12FB72D4-24E0-4584-B016-0BE981505424}" type="presParOf" srcId="{B8FFB21E-774B-42D7-AB90-E9DBF8F1F5D2}" destId="{4C7BCF42-B901-443E-9F85-D129EBFDFD6F}" srcOrd="0" destOrd="0" presId="urn:microsoft.com/office/officeart/2016/7/layout/ChevronBlockProcess"/>
    <dgm:cxn modelId="{A603F2BB-AA11-4799-AFD3-94F2AD33F8D9}" type="presParOf" srcId="{B8FFB21E-774B-42D7-AB90-E9DBF8F1F5D2}" destId="{F67639FD-B2C2-46AC-9E17-9DC94BAB2C60}" srcOrd="1" destOrd="0" presId="urn:microsoft.com/office/officeart/2016/7/layout/ChevronBlockProcess"/>
    <dgm:cxn modelId="{DD30E3BC-3606-4CCB-9AF3-C3DCCF87F2BC}" type="presParOf" srcId="{906EC0DB-4F51-45E1-A0C0-8A7B71B0CAFA}" destId="{3312ECD9-C240-469D-9B4B-CECED69C103E}" srcOrd="1" destOrd="0" presId="urn:microsoft.com/office/officeart/2016/7/layout/ChevronBlockProcess"/>
    <dgm:cxn modelId="{F89604FB-255B-49C8-A633-DEB385E07FE4}" type="presParOf" srcId="{906EC0DB-4F51-45E1-A0C0-8A7B71B0CAFA}" destId="{2454609E-8F9D-424C-80BE-BA62F09175BA}" srcOrd="2" destOrd="0" presId="urn:microsoft.com/office/officeart/2016/7/layout/ChevronBlockProcess"/>
    <dgm:cxn modelId="{7CDD38EA-B8F9-439A-944C-C6FBCC14B88E}" type="presParOf" srcId="{2454609E-8F9D-424C-80BE-BA62F09175BA}" destId="{384AE56D-DD63-41FE-B204-5FA3618D2DEC}" srcOrd="0" destOrd="0" presId="urn:microsoft.com/office/officeart/2016/7/layout/ChevronBlockProcess"/>
    <dgm:cxn modelId="{E586821F-5711-4851-9A93-E91836703126}" type="presParOf" srcId="{2454609E-8F9D-424C-80BE-BA62F09175BA}" destId="{A7C40A32-33E6-447A-9C92-DC7E2645A697}" srcOrd="1" destOrd="0" presId="urn:microsoft.com/office/officeart/2016/7/layout/ChevronBlockProcess"/>
    <dgm:cxn modelId="{F4D22D8E-C149-4B98-9E9A-4F0B19F6A1CF}" type="presParOf" srcId="{906EC0DB-4F51-45E1-A0C0-8A7B71B0CAFA}" destId="{77DF35FE-CBDA-4EF2-B329-A5D55D945F22}" srcOrd="3" destOrd="0" presId="urn:microsoft.com/office/officeart/2016/7/layout/ChevronBlockProcess"/>
    <dgm:cxn modelId="{93E25F29-F173-4E41-9637-4EC039885604}" type="presParOf" srcId="{906EC0DB-4F51-45E1-A0C0-8A7B71B0CAFA}" destId="{41917F2E-FD3B-4536-82DB-0C9A7F9A82D5}" srcOrd="4" destOrd="0" presId="urn:microsoft.com/office/officeart/2016/7/layout/ChevronBlockProcess"/>
    <dgm:cxn modelId="{F6957A16-B151-4C59-B548-F4697A30389D}" type="presParOf" srcId="{41917F2E-FD3B-4536-82DB-0C9A7F9A82D5}" destId="{3A492A74-628A-48A0-A0BE-F616E62D9CCE}" srcOrd="0" destOrd="0" presId="urn:microsoft.com/office/officeart/2016/7/layout/ChevronBlockProcess"/>
    <dgm:cxn modelId="{30FEECAF-DCED-41EF-9471-9108A64D2785}" type="presParOf" srcId="{41917F2E-FD3B-4536-82DB-0C9A7F9A82D5}" destId="{04578B53-7FD0-471F-97E6-19116124D448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EDEC8-D679-4528-B2C6-D2104CF68CB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38E46C-CF69-47B2-8A9D-25EA5E836A8D}">
      <dgm:prSet/>
      <dgm:spPr/>
      <dgm:t>
        <a:bodyPr/>
        <a:lstStyle/>
        <a:p>
          <a:r>
            <a:rPr lang="en-US"/>
            <a:t>ExxonMobile has 11 years.</a:t>
          </a:r>
        </a:p>
      </dgm:t>
    </dgm:pt>
    <dgm:pt modelId="{839B2257-23E9-400C-83D9-9A22DEB155FB}" type="parTrans" cxnId="{2BD3F0E3-97FF-430D-A374-76A27ED81DEF}">
      <dgm:prSet/>
      <dgm:spPr/>
      <dgm:t>
        <a:bodyPr/>
        <a:lstStyle/>
        <a:p>
          <a:endParaRPr lang="en-US"/>
        </a:p>
      </dgm:t>
    </dgm:pt>
    <dgm:pt modelId="{F1CC3776-379D-47CF-BA6F-B18B14B9125F}" type="sibTrans" cxnId="{2BD3F0E3-97FF-430D-A374-76A27ED81DEF}">
      <dgm:prSet/>
      <dgm:spPr/>
      <dgm:t>
        <a:bodyPr/>
        <a:lstStyle/>
        <a:p>
          <a:endParaRPr lang="en-US"/>
        </a:p>
      </dgm:t>
    </dgm:pt>
    <dgm:pt modelId="{89557ABA-3849-490C-B8CA-B55D9075593D}">
      <dgm:prSet/>
      <dgm:spPr/>
      <dgm:t>
        <a:bodyPr/>
        <a:lstStyle/>
        <a:p>
          <a:r>
            <a:rPr lang="en-US"/>
            <a:t>Chevron 8.5 years.</a:t>
          </a:r>
        </a:p>
      </dgm:t>
    </dgm:pt>
    <dgm:pt modelId="{80388236-6712-430E-8976-A1AD472D657E}" type="parTrans" cxnId="{37CB83B1-FF36-4361-8532-60B4AAD289C7}">
      <dgm:prSet/>
      <dgm:spPr/>
      <dgm:t>
        <a:bodyPr/>
        <a:lstStyle/>
        <a:p>
          <a:endParaRPr lang="en-US"/>
        </a:p>
      </dgm:t>
    </dgm:pt>
    <dgm:pt modelId="{0D6E5055-307F-4607-BD17-68820FD586F9}" type="sibTrans" cxnId="{37CB83B1-FF36-4361-8532-60B4AAD289C7}">
      <dgm:prSet/>
      <dgm:spPr/>
      <dgm:t>
        <a:bodyPr/>
        <a:lstStyle/>
        <a:p>
          <a:endParaRPr lang="en-US"/>
        </a:p>
      </dgm:t>
    </dgm:pt>
    <dgm:pt modelId="{455ADF94-D8AC-45AB-9387-EAA94893F464}">
      <dgm:prSet/>
      <dgm:spPr/>
      <dgm:t>
        <a:bodyPr/>
        <a:lstStyle/>
        <a:p>
          <a:r>
            <a:rPr lang="en-US"/>
            <a:t>BP 7.9 years.</a:t>
          </a:r>
        </a:p>
      </dgm:t>
    </dgm:pt>
    <dgm:pt modelId="{94E74A4F-3693-45E6-A788-A45ADBB6A807}" type="parTrans" cxnId="{AF6CE3F2-3D33-4A02-9642-D6FD2D9D7DF9}">
      <dgm:prSet/>
      <dgm:spPr/>
      <dgm:t>
        <a:bodyPr/>
        <a:lstStyle/>
        <a:p>
          <a:endParaRPr lang="en-US"/>
        </a:p>
      </dgm:t>
    </dgm:pt>
    <dgm:pt modelId="{5ACC39CA-3C9C-4552-953C-BC562E792EB1}" type="sibTrans" cxnId="{AF6CE3F2-3D33-4A02-9642-D6FD2D9D7DF9}">
      <dgm:prSet/>
      <dgm:spPr/>
      <dgm:t>
        <a:bodyPr/>
        <a:lstStyle/>
        <a:p>
          <a:endParaRPr lang="en-US"/>
        </a:p>
      </dgm:t>
    </dgm:pt>
    <dgm:pt modelId="{B0BB11E9-490B-4E27-B15B-CB89516C8DD4}">
      <dgm:prSet/>
      <dgm:spPr/>
      <dgm:t>
        <a:bodyPr/>
        <a:lstStyle/>
        <a:p>
          <a:r>
            <a:rPr lang="en-US"/>
            <a:t>Royal Dutch Shell 7 years.</a:t>
          </a:r>
        </a:p>
      </dgm:t>
    </dgm:pt>
    <dgm:pt modelId="{AAC384AD-2A0A-4CCD-A25F-63956BA12A42}" type="parTrans" cxnId="{67B9E715-6F66-45A3-BE4A-10E418A19D20}">
      <dgm:prSet/>
      <dgm:spPr/>
      <dgm:t>
        <a:bodyPr/>
        <a:lstStyle/>
        <a:p>
          <a:endParaRPr lang="en-US"/>
        </a:p>
      </dgm:t>
    </dgm:pt>
    <dgm:pt modelId="{2B6178C5-9486-44C7-8E90-9EC336D98094}" type="sibTrans" cxnId="{67B9E715-6F66-45A3-BE4A-10E418A19D20}">
      <dgm:prSet/>
      <dgm:spPr/>
      <dgm:t>
        <a:bodyPr/>
        <a:lstStyle/>
        <a:p>
          <a:endParaRPr lang="en-US"/>
        </a:p>
      </dgm:t>
    </dgm:pt>
    <dgm:pt modelId="{FCD85ECF-F471-4040-BD17-164F06ECDF3B}">
      <dgm:prSet/>
      <dgm:spPr/>
      <dgm:t>
        <a:bodyPr/>
        <a:lstStyle/>
        <a:p>
          <a:r>
            <a:rPr lang="en-US"/>
            <a:t>Gulf of America maximum production 2 mbd by 2030.</a:t>
          </a:r>
        </a:p>
      </dgm:t>
    </dgm:pt>
    <dgm:pt modelId="{7CDC5450-67E0-45D2-A33F-9A660C90F218}" type="parTrans" cxnId="{ECEB52BE-BCEE-4729-A8CA-7FD9F312EF53}">
      <dgm:prSet/>
      <dgm:spPr/>
      <dgm:t>
        <a:bodyPr/>
        <a:lstStyle/>
        <a:p>
          <a:endParaRPr lang="en-US"/>
        </a:p>
      </dgm:t>
    </dgm:pt>
    <dgm:pt modelId="{5D67F5FA-83D3-4CB9-B2F0-3F2877837F1C}" type="sibTrans" cxnId="{ECEB52BE-BCEE-4729-A8CA-7FD9F312EF53}">
      <dgm:prSet/>
      <dgm:spPr/>
      <dgm:t>
        <a:bodyPr/>
        <a:lstStyle/>
        <a:p>
          <a:endParaRPr lang="en-US"/>
        </a:p>
      </dgm:t>
    </dgm:pt>
    <dgm:pt modelId="{27DB1B0E-2DA8-4183-A61A-3ACA81FF908C}">
      <dgm:prSet/>
      <dgm:spPr/>
      <dgm:t>
        <a:bodyPr/>
        <a:lstStyle/>
        <a:p>
          <a:r>
            <a:rPr lang="en-US"/>
            <a:t>Note: due to costs production will end ~2037.</a:t>
          </a:r>
        </a:p>
      </dgm:t>
    </dgm:pt>
    <dgm:pt modelId="{3C38E752-440D-436A-8511-699EC74A76C6}" type="parTrans" cxnId="{55071CEB-3D5A-4CCB-838D-1EEE5184E9B7}">
      <dgm:prSet/>
      <dgm:spPr/>
      <dgm:t>
        <a:bodyPr/>
        <a:lstStyle/>
        <a:p>
          <a:endParaRPr lang="en-US"/>
        </a:p>
      </dgm:t>
    </dgm:pt>
    <dgm:pt modelId="{69652DB9-62AF-471C-8657-703FEF9EA050}" type="sibTrans" cxnId="{55071CEB-3D5A-4CCB-838D-1EEE5184E9B7}">
      <dgm:prSet/>
      <dgm:spPr/>
      <dgm:t>
        <a:bodyPr/>
        <a:lstStyle/>
        <a:p>
          <a:endParaRPr lang="en-US"/>
        </a:p>
      </dgm:t>
    </dgm:pt>
    <dgm:pt modelId="{743C318A-FE4F-4173-8E3E-A0814898C343}">
      <dgm:prSet/>
      <dgm:spPr/>
      <dgm:t>
        <a:bodyPr/>
        <a:lstStyle/>
        <a:p>
          <a:r>
            <a:rPr lang="en-US" dirty="0"/>
            <a:t>Brazil, Guyana, Venezuela 4 mbd.</a:t>
          </a:r>
        </a:p>
      </dgm:t>
    </dgm:pt>
    <dgm:pt modelId="{0BF46AC6-D4A4-4C75-B200-7DC30CD32C62}" type="parTrans" cxnId="{3C9F74BC-17A0-4390-9B3E-445A37E65825}">
      <dgm:prSet/>
      <dgm:spPr/>
      <dgm:t>
        <a:bodyPr/>
        <a:lstStyle/>
        <a:p>
          <a:endParaRPr lang="en-US"/>
        </a:p>
      </dgm:t>
    </dgm:pt>
    <dgm:pt modelId="{B4B3F8D8-AA21-4BC2-B7DB-F5478BFEF7F1}" type="sibTrans" cxnId="{3C9F74BC-17A0-4390-9B3E-445A37E65825}">
      <dgm:prSet/>
      <dgm:spPr/>
      <dgm:t>
        <a:bodyPr/>
        <a:lstStyle/>
        <a:p>
          <a:endParaRPr lang="en-US"/>
        </a:p>
      </dgm:t>
    </dgm:pt>
    <dgm:pt modelId="{38DC4036-E0C7-4391-90D2-72A3F7AAA6F3}" type="pres">
      <dgm:prSet presAssocID="{CD2EDEC8-D679-4528-B2C6-D2104CF68CB1}" presName="linear" presStyleCnt="0">
        <dgm:presLayoutVars>
          <dgm:animLvl val="lvl"/>
          <dgm:resizeHandles val="exact"/>
        </dgm:presLayoutVars>
      </dgm:prSet>
      <dgm:spPr/>
    </dgm:pt>
    <dgm:pt modelId="{488EFB49-D100-4B2A-B190-3F6AC83F8559}" type="pres">
      <dgm:prSet presAssocID="{5738E46C-CF69-47B2-8A9D-25EA5E836A8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CCC62C1-BDCF-4859-821E-FC99F1901547}" type="pres">
      <dgm:prSet presAssocID="{F1CC3776-379D-47CF-BA6F-B18B14B9125F}" presName="spacer" presStyleCnt="0"/>
      <dgm:spPr/>
    </dgm:pt>
    <dgm:pt modelId="{BC64E565-2F3F-4953-BFD8-814E8532F4AA}" type="pres">
      <dgm:prSet presAssocID="{89557ABA-3849-490C-B8CA-B55D9075593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7395AB6-156B-4EC9-AD79-E710C37AAF36}" type="pres">
      <dgm:prSet presAssocID="{0D6E5055-307F-4607-BD17-68820FD586F9}" presName="spacer" presStyleCnt="0"/>
      <dgm:spPr/>
    </dgm:pt>
    <dgm:pt modelId="{FE941E6D-7645-47C2-B92D-012561761BA1}" type="pres">
      <dgm:prSet presAssocID="{455ADF94-D8AC-45AB-9387-EAA94893F4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BC6864-599E-4A3F-B3BC-67F9FC77809D}" type="pres">
      <dgm:prSet presAssocID="{5ACC39CA-3C9C-4552-953C-BC562E792EB1}" presName="spacer" presStyleCnt="0"/>
      <dgm:spPr/>
    </dgm:pt>
    <dgm:pt modelId="{18D8AC40-E509-479E-90C3-F5A6E05B0580}" type="pres">
      <dgm:prSet presAssocID="{B0BB11E9-490B-4E27-B15B-CB89516C8DD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6C2335A-48E3-437F-B3AF-A6063A6A8EF8}" type="pres">
      <dgm:prSet presAssocID="{2B6178C5-9486-44C7-8E90-9EC336D98094}" presName="spacer" presStyleCnt="0"/>
      <dgm:spPr/>
    </dgm:pt>
    <dgm:pt modelId="{E720B6E2-CDAF-4E65-9F3F-6AAA33DD6883}" type="pres">
      <dgm:prSet presAssocID="{FCD85ECF-F471-4040-BD17-164F06ECDF3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8035C25-B3C7-468C-ACD7-0526AD273CBE}" type="pres">
      <dgm:prSet presAssocID="{FCD85ECF-F471-4040-BD17-164F06ECDF3B}" presName="childText" presStyleLbl="revTx" presStyleIdx="0" presStyleCnt="1">
        <dgm:presLayoutVars>
          <dgm:bulletEnabled val="1"/>
        </dgm:presLayoutVars>
      </dgm:prSet>
      <dgm:spPr/>
    </dgm:pt>
    <dgm:pt modelId="{7A8455DF-DF76-411C-AD10-F61966DB5718}" type="pres">
      <dgm:prSet presAssocID="{743C318A-FE4F-4173-8E3E-A0814898C3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5212001-3F7A-4FAF-9474-509B46EB6BAA}" type="presOf" srcId="{B0BB11E9-490B-4E27-B15B-CB89516C8DD4}" destId="{18D8AC40-E509-479E-90C3-F5A6E05B0580}" srcOrd="0" destOrd="0" presId="urn:microsoft.com/office/officeart/2005/8/layout/vList2"/>
    <dgm:cxn modelId="{A6906B09-DEA9-468B-A6CA-7B6EC86D8D43}" type="presOf" srcId="{CD2EDEC8-D679-4528-B2C6-D2104CF68CB1}" destId="{38DC4036-E0C7-4391-90D2-72A3F7AAA6F3}" srcOrd="0" destOrd="0" presId="urn:microsoft.com/office/officeart/2005/8/layout/vList2"/>
    <dgm:cxn modelId="{29F0FB0E-3920-4572-A42A-5F134A1AA5A8}" type="presOf" srcId="{743C318A-FE4F-4173-8E3E-A0814898C343}" destId="{7A8455DF-DF76-411C-AD10-F61966DB5718}" srcOrd="0" destOrd="0" presId="urn:microsoft.com/office/officeart/2005/8/layout/vList2"/>
    <dgm:cxn modelId="{67B9E715-6F66-45A3-BE4A-10E418A19D20}" srcId="{CD2EDEC8-D679-4528-B2C6-D2104CF68CB1}" destId="{B0BB11E9-490B-4E27-B15B-CB89516C8DD4}" srcOrd="3" destOrd="0" parTransId="{AAC384AD-2A0A-4CCD-A25F-63956BA12A42}" sibTransId="{2B6178C5-9486-44C7-8E90-9EC336D98094}"/>
    <dgm:cxn modelId="{16B2CC4A-776E-4834-A154-9EC4D7B5C22E}" type="presOf" srcId="{27DB1B0E-2DA8-4183-A61A-3ACA81FF908C}" destId="{98035C25-B3C7-468C-ACD7-0526AD273CBE}" srcOrd="0" destOrd="0" presId="urn:microsoft.com/office/officeart/2005/8/layout/vList2"/>
    <dgm:cxn modelId="{DD991371-EB52-468E-A07D-627D9778331A}" type="presOf" srcId="{FCD85ECF-F471-4040-BD17-164F06ECDF3B}" destId="{E720B6E2-CDAF-4E65-9F3F-6AAA33DD6883}" srcOrd="0" destOrd="0" presId="urn:microsoft.com/office/officeart/2005/8/layout/vList2"/>
    <dgm:cxn modelId="{80A3CDAC-EE64-4480-8102-BEB0AE79ED02}" type="presOf" srcId="{5738E46C-CF69-47B2-8A9D-25EA5E836A8D}" destId="{488EFB49-D100-4B2A-B190-3F6AC83F8559}" srcOrd="0" destOrd="0" presId="urn:microsoft.com/office/officeart/2005/8/layout/vList2"/>
    <dgm:cxn modelId="{37CB83B1-FF36-4361-8532-60B4AAD289C7}" srcId="{CD2EDEC8-D679-4528-B2C6-D2104CF68CB1}" destId="{89557ABA-3849-490C-B8CA-B55D9075593D}" srcOrd="1" destOrd="0" parTransId="{80388236-6712-430E-8976-A1AD472D657E}" sibTransId="{0D6E5055-307F-4607-BD17-68820FD586F9}"/>
    <dgm:cxn modelId="{3C9F74BC-17A0-4390-9B3E-445A37E65825}" srcId="{CD2EDEC8-D679-4528-B2C6-D2104CF68CB1}" destId="{743C318A-FE4F-4173-8E3E-A0814898C343}" srcOrd="5" destOrd="0" parTransId="{0BF46AC6-D4A4-4C75-B200-7DC30CD32C62}" sibTransId="{B4B3F8D8-AA21-4BC2-B7DB-F5478BFEF7F1}"/>
    <dgm:cxn modelId="{ECEB52BE-BCEE-4729-A8CA-7FD9F312EF53}" srcId="{CD2EDEC8-D679-4528-B2C6-D2104CF68CB1}" destId="{FCD85ECF-F471-4040-BD17-164F06ECDF3B}" srcOrd="4" destOrd="0" parTransId="{7CDC5450-67E0-45D2-A33F-9A660C90F218}" sibTransId="{5D67F5FA-83D3-4CB9-B2F0-3F2877837F1C}"/>
    <dgm:cxn modelId="{B90C36C7-1952-4F62-AC14-189BEB8711EA}" type="presOf" srcId="{455ADF94-D8AC-45AB-9387-EAA94893F464}" destId="{FE941E6D-7645-47C2-B92D-012561761BA1}" srcOrd="0" destOrd="0" presId="urn:microsoft.com/office/officeart/2005/8/layout/vList2"/>
    <dgm:cxn modelId="{2BD3F0E3-97FF-430D-A374-76A27ED81DEF}" srcId="{CD2EDEC8-D679-4528-B2C6-D2104CF68CB1}" destId="{5738E46C-CF69-47B2-8A9D-25EA5E836A8D}" srcOrd="0" destOrd="0" parTransId="{839B2257-23E9-400C-83D9-9A22DEB155FB}" sibTransId="{F1CC3776-379D-47CF-BA6F-B18B14B9125F}"/>
    <dgm:cxn modelId="{55071CEB-3D5A-4CCB-838D-1EEE5184E9B7}" srcId="{FCD85ECF-F471-4040-BD17-164F06ECDF3B}" destId="{27DB1B0E-2DA8-4183-A61A-3ACA81FF908C}" srcOrd="0" destOrd="0" parTransId="{3C38E752-440D-436A-8511-699EC74A76C6}" sibTransId="{69652DB9-62AF-471C-8657-703FEF9EA050}"/>
    <dgm:cxn modelId="{66B7B4F2-C721-4590-9570-41DA21502A8D}" type="presOf" srcId="{89557ABA-3849-490C-B8CA-B55D9075593D}" destId="{BC64E565-2F3F-4953-BFD8-814E8532F4AA}" srcOrd="0" destOrd="0" presId="urn:microsoft.com/office/officeart/2005/8/layout/vList2"/>
    <dgm:cxn modelId="{AF6CE3F2-3D33-4A02-9642-D6FD2D9D7DF9}" srcId="{CD2EDEC8-D679-4528-B2C6-D2104CF68CB1}" destId="{455ADF94-D8AC-45AB-9387-EAA94893F464}" srcOrd="2" destOrd="0" parTransId="{94E74A4F-3693-45E6-A788-A45ADBB6A807}" sibTransId="{5ACC39CA-3C9C-4552-953C-BC562E792EB1}"/>
    <dgm:cxn modelId="{77696172-3338-4B13-9554-6941B26E3047}" type="presParOf" srcId="{38DC4036-E0C7-4391-90D2-72A3F7AAA6F3}" destId="{488EFB49-D100-4B2A-B190-3F6AC83F8559}" srcOrd="0" destOrd="0" presId="urn:microsoft.com/office/officeart/2005/8/layout/vList2"/>
    <dgm:cxn modelId="{88EF2F9A-4969-4A66-90BC-36F81C715154}" type="presParOf" srcId="{38DC4036-E0C7-4391-90D2-72A3F7AAA6F3}" destId="{ACCC62C1-BDCF-4859-821E-FC99F1901547}" srcOrd="1" destOrd="0" presId="urn:microsoft.com/office/officeart/2005/8/layout/vList2"/>
    <dgm:cxn modelId="{55999BE1-1E96-4D86-8628-BC4F90ACB597}" type="presParOf" srcId="{38DC4036-E0C7-4391-90D2-72A3F7AAA6F3}" destId="{BC64E565-2F3F-4953-BFD8-814E8532F4AA}" srcOrd="2" destOrd="0" presId="urn:microsoft.com/office/officeart/2005/8/layout/vList2"/>
    <dgm:cxn modelId="{74AB2CB6-1F5E-47F7-AB7E-8BB8CE7F8909}" type="presParOf" srcId="{38DC4036-E0C7-4391-90D2-72A3F7AAA6F3}" destId="{87395AB6-156B-4EC9-AD79-E710C37AAF36}" srcOrd="3" destOrd="0" presId="urn:microsoft.com/office/officeart/2005/8/layout/vList2"/>
    <dgm:cxn modelId="{D20662FA-828E-491B-97D4-B756B4DA2771}" type="presParOf" srcId="{38DC4036-E0C7-4391-90D2-72A3F7AAA6F3}" destId="{FE941E6D-7645-47C2-B92D-012561761BA1}" srcOrd="4" destOrd="0" presId="urn:microsoft.com/office/officeart/2005/8/layout/vList2"/>
    <dgm:cxn modelId="{82161749-0A25-47F6-AF15-463206683196}" type="presParOf" srcId="{38DC4036-E0C7-4391-90D2-72A3F7AAA6F3}" destId="{44BC6864-599E-4A3F-B3BC-67F9FC77809D}" srcOrd="5" destOrd="0" presId="urn:microsoft.com/office/officeart/2005/8/layout/vList2"/>
    <dgm:cxn modelId="{4F0ACAFB-B3F6-40B6-8AD4-5BB579934494}" type="presParOf" srcId="{38DC4036-E0C7-4391-90D2-72A3F7AAA6F3}" destId="{18D8AC40-E509-479E-90C3-F5A6E05B0580}" srcOrd="6" destOrd="0" presId="urn:microsoft.com/office/officeart/2005/8/layout/vList2"/>
    <dgm:cxn modelId="{F20FE06F-876A-4A1D-A760-62F2BC398D21}" type="presParOf" srcId="{38DC4036-E0C7-4391-90D2-72A3F7AAA6F3}" destId="{76C2335A-48E3-437F-B3AF-A6063A6A8EF8}" srcOrd="7" destOrd="0" presId="urn:microsoft.com/office/officeart/2005/8/layout/vList2"/>
    <dgm:cxn modelId="{F1A588DD-AB24-4FA7-8DF6-E4D116323C14}" type="presParOf" srcId="{38DC4036-E0C7-4391-90D2-72A3F7AAA6F3}" destId="{E720B6E2-CDAF-4E65-9F3F-6AAA33DD6883}" srcOrd="8" destOrd="0" presId="urn:microsoft.com/office/officeart/2005/8/layout/vList2"/>
    <dgm:cxn modelId="{41E5679B-2917-4F1E-8D1D-C07E68BD96EF}" type="presParOf" srcId="{38DC4036-E0C7-4391-90D2-72A3F7AAA6F3}" destId="{98035C25-B3C7-468C-ACD7-0526AD273CBE}" srcOrd="9" destOrd="0" presId="urn:microsoft.com/office/officeart/2005/8/layout/vList2"/>
    <dgm:cxn modelId="{DE903CA9-37B0-47DE-A1F6-A543AD0746C6}" type="presParOf" srcId="{38DC4036-E0C7-4391-90D2-72A3F7AAA6F3}" destId="{7A8455DF-DF76-411C-AD10-F61966DB571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5E303-A1C0-49A7-9A98-0A14CC374E3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519DA8-83B8-4B16-BB3E-6269BE6B53D3}">
      <dgm:prSet/>
      <dgm:spPr/>
      <dgm:t>
        <a:bodyPr/>
        <a:lstStyle/>
        <a:p>
          <a:r>
            <a:rPr lang="en-US"/>
            <a:t>About 20.6 mbd transit the Straights of Hormuz.</a:t>
          </a:r>
        </a:p>
      </dgm:t>
    </dgm:pt>
    <dgm:pt modelId="{45339FB5-1958-48F5-9D0D-AD26D64A41D3}" type="parTrans" cxnId="{13212FBB-3C55-4DB8-9383-3A09FC474C34}">
      <dgm:prSet/>
      <dgm:spPr/>
      <dgm:t>
        <a:bodyPr/>
        <a:lstStyle/>
        <a:p>
          <a:endParaRPr lang="en-US"/>
        </a:p>
      </dgm:t>
    </dgm:pt>
    <dgm:pt modelId="{E318E363-F145-4F36-9C8E-7C5DB11993A7}" type="sibTrans" cxnId="{13212FBB-3C55-4DB8-9383-3A09FC474C34}">
      <dgm:prSet/>
      <dgm:spPr/>
      <dgm:t>
        <a:bodyPr/>
        <a:lstStyle/>
        <a:p>
          <a:endParaRPr lang="en-US"/>
        </a:p>
      </dgm:t>
    </dgm:pt>
    <dgm:pt modelId="{7330DA89-FFC3-4288-8E81-5AA3AF1C8104}">
      <dgm:prSet/>
      <dgm:spPr/>
      <dgm:t>
        <a:bodyPr/>
        <a:lstStyle/>
        <a:p>
          <a:r>
            <a:rPr lang="en-US"/>
            <a:t>Traffic has collapsed by 92%.</a:t>
          </a:r>
        </a:p>
      </dgm:t>
    </dgm:pt>
    <dgm:pt modelId="{0FF19620-B281-405D-8E8D-93FD88D6D754}" type="parTrans" cxnId="{FC939B3C-59C8-4C20-8EB0-924522A79AAB}">
      <dgm:prSet/>
      <dgm:spPr/>
      <dgm:t>
        <a:bodyPr/>
        <a:lstStyle/>
        <a:p>
          <a:endParaRPr lang="en-US"/>
        </a:p>
      </dgm:t>
    </dgm:pt>
    <dgm:pt modelId="{25303142-C3FD-46DE-9F14-A6BF852E95FE}" type="sibTrans" cxnId="{FC939B3C-59C8-4C20-8EB0-924522A79AAB}">
      <dgm:prSet/>
      <dgm:spPr/>
      <dgm:t>
        <a:bodyPr/>
        <a:lstStyle/>
        <a:p>
          <a:endParaRPr lang="en-US"/>
        </a:p>
      </dgm:t>
    </dgm:pt>
    <dgm:pt modelId="{CE5EA333-EF62-4652-A171-DB6C3D678088}">
      <dgm:prSet/>
      <dgm:spPr/>
      <dgm:t>
        <a:bodyPr/>
        <a:lstStyle/>
        <a:p>
          <a:r>
            <a:rPr lang="en-US"/>
            <a:t>Larger than the 1973 disruption by 3 to 5 Times.</a:t>
          </a:r>
        </a:p>
      </dgm:t>
    </dgm:pt>
    <dgm:pt modelId="{E8220BAA-4E1B-410E-BD89-963DD2F5E9E4}" type="parTrans" cxnId="{84E3E84E-4130-45DD-A6EB-0E95D1E4F475}">
      <dgm:prSet/>
      <dgm:spPr/>
      <dgm:t>
        <a:bodyPr/>
        <a:lstStyle/>
        <a:p>
          <a:endParaRPr lang="en-US"/>
        </a:p>
      </dgm:t>
    </dgm:pt>
    <dgm:pt modelId="{499ABA46-D923-45FE-872C-7FA96C3EC17E}" type="sibTrans" cxnId="{84E3E84E-4130-45DD-A6EB-0E95D1E4F475}">
      <dgm:prSet/>
      <dgm:spPr/>
      <dgm:t>
        <a:bodyPr/>
        <a:lstStyle/>
        <a:p>
          <a:endParaRPr lang="en-US"/>
        </a:p>
      </dgm:t>
    </dgm:pt>
    <dgm:pt modelId="{0B12989D-E9C5-47E3-AE89-20EB02C0E6B0}">
      <dgm:prSet/>
      <dgm:spPr/>
      <dgm:t>
        <a:bodyPr/>
        <a:lstStyle/>
        <a:p>
          <a:r>
            <a:rPr lang="en-US"/>
            <a:t>Oil Tankers trapped in and outside the Persian Gulf.</a:t>
          </a:r>
        </a:p>
      </dgm:t>
    </dgm:pt>
    <dgm:pt modelId="{B1AC522D-30B7-43C7-A87B-31638F13C800}" type="parTrans" cxnId="{CE6AE728-5B22-4BF0-B856-02155525B912}">
      <dgm:prSet/>
      <dgm:spPr/>
      <dgm:t>
        <a:bodyPr/>
        <a:lstStyle/>
        <a:p>
          <a:endParaRPr lang="en-US"/>
        </a:p>
      </dgm:t>
    </dgm:pt>
    <dgm:pt modelId="{1651CA47-311A-4C04-9CFE-564361A7CAB9}" type="sibTrans" cxnId="{CE6AE728-5B22-4BF0-B856-02155525B912}">
      <dgm:prSet/>
      <dgm:spPr/>
      <dgm:t>
        <a:bodyPr/>
        <a:lstStyle/>
        <a:p>
          <a:endParaRPr lang="en-US"/>
        </a:p>
      </dgm:t>
    </dgm:pt>
    <dgm:pt modelId="{2981EA37-8FE0-4DC9-8F91-D195F815993A}">
      <dgm:prSet/>
      <dgm:spPr/>
      <dgm:t>
        <a:bodyPr/>
        <a:lstStyle/>
        <a:p>
          <a:r>
            <a:rPr lang="en-US" dirty="0"/>
            <a:t>~30 VLCCs trapped in the Persian Gulf.</a:t>
          </a:r>
        </a:p>
      </dgm:t>
    </dgm:pt>
    <dgm:pt modelId="{B5B04D75-5991-4EF0-B3FC-6406951B6E31}" type="parTrans" cxnId="{D1C05AAF-0C01-4C73-8E09-C137C3604199}">
      <dgm:prSet/>
      <dgm:spPr/>
      <dgm:t>
        <a:bodyPr/>
        <a:lstStyle/>
        <a:p>
          <a:endParaRPr lang="en-US"/>
        </a:p>
      </dgm:t>
    </dgm:pt>
    <dgm:pt modelId="{3E7676D2-210C-4B02-92D0-D243E9337288}" type="sibTrans" cxnId="{D1C05AAF-0C01-4C73-8E09-C137C3604199}">
      <dgm:prSet/>
      <dgm:spPr/>
      <dgm:t>
        <a:bodyPr/>
        <a:lstStyle/>
        <a:p>
          <a:endParaRPr lang="en-US"/>
        </a:p>
      </dgm:t>
    </dgm:pt>
    <dgm:pt modelId="{347C6635-54E5-484C-B00C-D2CA6D058C3C}">
      <dgm:prSet/>
      <dgm:spPr/>
      <dgm:t>
        <a:bodyPr/>
        <a:lstStyle/>
        <a:p>
          <a:r>
            <a:rPr lang="en-US" dirty="0"/>
            <a:t>~90 VLCCs trapped outside the Persian Gulf by contract law.</a:t>
          </a:r>
        </a:p>
      </dgm:t>
    </dgm:pt>
    <dgm:pt modelId="{BC6D027D-4D5F-4D37-A5AC-AF8C39334A1F}" type="parTrans" cxnId="{E50B4B73-590F-4A92-8BE7-A8C95E54E186}">
      <dgm:prSet/>
      <dgm:spPr/>
      <dgm:t>
        <a:bodyPr/>
        <a:lstStyle/>
        <a:p>
          <a:endParaRPr lang="en-US"/>
        </a:p>
      </dgm:t>
    </dgm:pt>
    <dgm:pt modelId="{90BFE249-3061-45B7-B2FD-8886E8206CCE}" type="sibTrans" cxnId="{E50B4B73-590F-4A92-8BE7-A8C95E54E186}">
      <dgm:prSet/>
      <dgm:spPr/>
      <dgm:t>
        <a:bodyPr/>
        <a:lstStyle/>
        <a:p>
          <a:endParaRPr lang="en-US"/>
        </a:p>
      </dgm:t>
    </dgm:pt>
    <dgm:pt modelId="{3E31CF3A-49E5-4F41-911B-843E3DAF13CA}" type="pres">
      <dgm:prSet presAssocID="{00F5E303-A1C0-49A7-9A98-0A14CC374E35}" presName="linear" presStyleCnt="0">
        <dgm:presLayoutVars>
          <dgm:animLvl val="lvl"/>
          <dgm:resizeHandles val="exact"/>
        </dgm:presLayoutVars>
      </dgm:prSet>
      <dgm:spPr/>
    </dgm:pt>
    <dgm:pt modelId="{DD33FBEC-481C-4E56-8BE4-67724487131E}" type="pres">
      <dgm:prSet presAssocID="{DE519DA8-83B8-4B16-BB3E-6269BE6B53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DC9CF4-AA43-484E-9110-897208BA3948}" type="pres">
      <dgm:prSet presAssocID="{E318E363-F145-4F36-9C8E-7C5DB11993A7}" presName="spacer" presStyleCnt="0"/>
      <dgm:spPr/>
    </dgm:pt>
    <dgm:pt modelId="{9704535B-47A8-40B1-A264-5546EF38A632}" type="pres">
      <dgm:prSet presAssocID="{7330DA89-FFC3-4288-8E81-5AA3AF1C81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EEB24C-8295-458A-8374-A906E88A6908}" type="pres">
      <dgm:prSet presAssocID="{25303142-C3FD-46DE-9F14-A6BF852E95FE}" presName="spacer" presStyleCnt="0"/>
      <dgm:spPr/>
    </dgm:pt>
    <dgm:pt modelId="{EFF862DA-FCBB-454B-8408-E3F92FBD2925}" type="pres">
      <dgm:prSet presAssocID="{CE5EA333-EF62-4652-A171-DB6C3D6780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1062E2-0EF8-4414-B2CF-D364AB78AF69}" type="pres">
      <dgm:prSet presAssocID="{499ABA46-D923-45FE-872C-7FA96C3EC17E}" presName="spacer" presStyleCnt="0"/>
      <dgm:spPr/>
    </dgm:pt>
    <dgm:pt modelId="{A7808139-1AAC-439F-A7F8-56FC60C73608}" type="pres">
      <dgm:prSet presAssocID="{0B12989D-E9C5-47E3-AE89-20EB02C0E6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44B9EEA-A1C2-4AFA-AFDD-0057AEBAF5C0}" type="pres">
      <dgm:prSet presAssocID="{0B12989D-E9C5-47E3-AE89-20EB02C0E6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EEDE0A-2C9F-4C25-A745-BC2FBF1B79C4}" type="presOf" srcId="{7330DA89-FFC3-4288-8E81-5AA3AF1C8104}" destId="{9704535B-47A8-40B1-A264-5546EF38A632}" srcOrd="0" destOrd="0" presId="urn:microsoft.com/office/officeart/2005/8/layout/vList2"/>
    <dgm:cxn modelId="{CE6AE728-5B22-4BF0-B856-02155525B912}" srcId="{00F5E303-A1C0-49A7-9A98-0A14CC374E35}" destId="{0B12989D-E9C5-47E3-AE89-20EB02C0E6B0}" srcOrd="3" destOrd="0" parTransId="{B1AC522D-30B7-43C7-A87B-31638F13C800}" sibTransId="{1651CA47-311A-4C04-9CFE-564361A7CAB9}"/>
    <dgm:cxn modelId="{FC939B3C-59C8-4C20-8EB0-924522A79AAB}" srcId="{00F5E303-A1C0-49A7-9A98-0A14CC374E35}" destId="{7330DA89-FFC3-4288-8E81-5AA3AF1C8104}" srcOrd="1" destOrd="0" parTransId="{0FF19620-B281-405D-8E8D-93FD88D6D754}" sibTransId="{25303142-C3FD-46DE-9F14-A6BF852E95FE}"/>
    <dgm:cxn modelId="{C6CC1440-2A1E-433D-8C26-EB39C75CD731}" type="presOf" srcId="{2981EA37-8FE0-4DC9-8F91-D195F815993A}" destId="{444B9EEA-A1C2-4AFA-AFDD-0057AEBAF5C0}" srcOrd="0" destOrd="0" presId="urn:microsoft.com/office/officeart/2005/8/layout/vList2"/>
    <dgm:cxn modelId="{0AE19943-E8D6-417F-81C4-AEC4E2276ADC}" type="presOf" srcId="{347C6635-54E5-484C-B00C-D2CA6D058C3C}" destId="{444B9EEA-A1C2-4AFA-AFDD-0057AEBAF5C0}" srcOrd="0" destOrd="1" presId="urn:microsoft.com/office/officeart/2005/8/layout/vList2"/>
    <dgm:cxn modelId="{84E3E84E-4130-45DD-A6EB-0E95D1E4F475}" srcId="{00F5E303-A1C0-49A7-9A98-0A14CC374E35}" destId="{CE5EA333-EF62-4652-A171-DB6C3D678088}" srcOrd="2" destOrd="0" parTransId="{E8220BAA-4E1B-410E-BD89-963DD2F5E9E4}" sibTransId="{499ABA46-D923-45FE-872C-7FA96C3EC17E}"/>
    <dgm:cxn modelId="{E50B4B73-590F-4A92-8BE7-A8C95E54E186}" srcId="{0B12989D-E9C5-47E3-AE89-20EB02C0E6B0}" destId="{347C6635-54E5-484C-B00C-D2CA6D058C3C}" srcOrd="1" destOrd="0" parTransId="{BC6D027D-4D5F-4D37-A5AC-AF8C39334A1F}" sibTransId="{90BFE249-3061-45B7-B2FD-8886E8206CCE}"/>
    <dgm:cxn modelId="{ACF5AA94-5282-4394-A5D6-44A830965E61}" type="presOf" srcId="{00F5E303-A1C0-49A7-9A98-0A14CC374E35}" destId="{3E31CF3A-49E5-4F41-911B-843E3DAF13CA}" srcOrd="0" destOrd="0" presId="urn:microsoft.com/office/officeart/2005/8/layout/vList2"/>
    <dgm:cxn modelId="{D986CB95-F2FA-40E9-B04A-DFF9DBC1FCCE}" type="presOf" srcId="{DE519DA8-83B8-4B16-BB3E-6269BE6B53D3}" destId="{DD33FBEC-481C-4E56-8BE4-67724487131E}" srcOrd="0" destOrd="0" presId="urn:microsoft.com/office/officeart/2005/8/layout/vList2"/>
    <dgm:cxn modelId="{D1C05AAF-0C01-4C73-8E09-C137C3604199}" srcId="{0B12989D-E9C5-47E3-AE89-20EB02C0E6B0}" destId="{2981EA37-8FE0-4DC9-8F91-D195F815993A}" srcOrd="0" destOrd="0" parTransId="{B5B04D75-5991-4EF0-B3FC-6406951B6E31}" sibTransId="{3E7676D2-210C-4B02-92D0-D243E9337288}"/>
    <dgm:cxn modelId="{13212FBB-3C55-4DB8-9383-3A09FC474C34}" srcId="{00F5E303-A1C0-49A7-9A98-0A14CC374E35}" destId="{DE519DA8-83B8-4B16-BB3E-6269BE6B53D3}" srcOrd="0" destOrd="0" parTransId="{45339FB5-1958-48F5-9D0D-AD26D64A41D3}" sibTransId="{E318E363-F145-4F36-9C8E-7C5DB11993A7}"/>
    <dgm:cxn modelId="{C4E31FBC-1E25-413D-8A21-6C94A4A67675}" type="presOf" srcId="{CE5EA333-EF62-4652-A171-DB6C3D678088}" destId="{EFF862DA-FCBB-454B-8408-E3F92FBD2925}" srcOrd="0" destOrd="0" presId="urn:microsoft.com/office/officeart/2005/8/layout/vList2"/>
    <dgm:cxn modelId="{F19343E4-D902-432A-8ADD-F499BA8295FF}" type="presOf" srcId="{0B12989D-E9C5-47E3-AE89-20EB02C0E6B0}" destId="{A7808139-1AAC-439F-A7F8-56FC60C73608}" srcOrd="0" destOrd="0" presId="urn:microsoft.com/office/officeart/2005/8/layout/vList2"/>
    <dgm:cxn modelId="{CAC2F75D-E2F4-421A-8B99-EF91BC9FF897}" type="presParOf" srcId="{3E31CF3A-49E5-4F41-911B-843E3DAF13CA}" destId="{DD33FBEC-481C-4E56-8BE4-67724487131E}" srcOrd="0" destOrd="0" presId="urn:microsoft.com/office/officeart/2005/8/layout/vList2"/>
    <dgm:cxn modelId="{3F1664BC-1FD5-4256-AA26-C8EC82E7048C}" type="presParOf" srcId="{3E31CF3A-49E5-4F41-911B-843E3DAF13CA}" destId="{EDDC9CF4-AA43-484E-9110-897208BA3948}" srcOrd="1" destOrd="0" presId="urn:microsoft.com/office/officeart/2005/8/layout/vList2"/>
    <dgm:cxn modelId="{C6C7BE5C-A844-4D7F-9CBD-9DE6C11EAE78}" type="presParOf" srcId="{3E31CF3A-49E5-4F41-911B-843E3DAF13CA}" destId="{9704535B-47A8-40B1-A264-5546EF38A632}" srcOrd="2" destOrd="0" presId="urn:microsoft.com/office/officeart/2005/8/layout/vList2"/>
    <dgm:cxn modelId="{4714A64B-D16C-4BEC-892A-EC4D1862872F}" type="presParOf" srcId="{3E31CF3A-49E5-4F41-911B-843E3DAF13CA}" destId="{3BEEB24C-8295-458A-8374-A906E88A6908}" srcOrd="3" destOrd="0" presId="urn:microsoft.com/office/officeart/2005/8/layout/vList2"/>
    <dgm:cxn modelId="{31F1F76B-2DE6-4138-B1DE-950FF39C1CD0}" type="presParOf" srcId="{3E31CF3A-49E5-4F41-911B-843E3DAF13CA}" destId="{EFF862DA-FCBB-454B-8408-E3F92FBD2925}" srcOrd="4" destOrd="0" presId="urn:microsoft.com/office/officeart/2005/8/layout/vList2"/>
    <dgm:cxn modelId="{61470196-0895-45C9-95BC-2DEE3C782853}" type="presParOf" srcId="{3E31CF3A-49E5-4F41-911B-843E3DAF13CA}" destId="{3B1062E2-0EF8-4414-B2CF-D364AB78AF69}" srcOrd="5" destOrd="0" presId="urn:microsoft.com/office/officeart/2005/8/layout/vList2"/>
    <dgm:cxn modelId="{E048F721-88CC-4814-BFD6-7CE7B9940DFC}" type="presParOf" srcId="{3E31CF3A-49E5-4F41-911B-843E3DAF13CA}" destId="{A7808139-1AAC-439F-A7F8-56FC60C73608}" srcOrd="6" destOrd="0" presId="urn:microsoft.com/office/officeart/2005/8/layout/vList2"/>
    <dgm:cxn modelId="{2C293D16-FBFF-45FB-BA72-4F1471894BDD}" type="presParOf" srcId="{3E31CF3A-49E5-4F41-911B-843E3DAF13CA}" destId="{444B9EEA-A1C2-4AFA-AFDD-0057AEBAF5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27749B-9B3C-4F96-A657-DC778C28C05C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A95358-620F-48CF-BEA8-883F6A0B52D6}">
      <dgm:prSet/>
      <dgm:spPr/>
      <dgm:t>
        <a:bodyPr/>
        <a:lstStyle/>
        <a:p>
          <a:r>
            <a:rPr lang="en-US" dirty="0"/>
            <a:t>Saudi Arabia East West pipeline to Yanbu.</a:t>
          </a:r>
        </a:p>
      </dgm:t>
    </dgm:pt>
    <dgm:pt modelId="{428ADBC7-6621-4981-993F-4850C14362FE}" type="parTrans" cxnId="{0010C164-D4D5-426D-B584-231AAC62710C}">
      <dgm:prSet/>
      <dgm:spPr/>
      <dgm:t>
        <a:bodyPr/>
        <a:lstStyle/>
        <a:p>
          <a:endParaRPr lang="en-US"/>
        </a:p>
      </dgm:t>
    </dgm:pt>
    <dgm:pt modelId="{50C60049-CFBE-4639-8700-26C972D7BF30}" type="sibTrans" cxnId="{0010C164-D4D5-426D-B584-231AAC62710C}">
      <dgm:prSet/>
      <dgm:spPr/>
      <dgm:t>
        <a:bodyPr/>
        <a:lstStyle/>
        <a:p>
          <a:endParaRPr lang="en-US"/>
        </a:p>
      </dgm:t>
    </dgm:pt>
    <dgm:pt modelId="{0A2A69CC-F456-4636-BE54-3AAB5F751D9E}">
      <dgm:prSet/>
      <dgm:spPr/>
      <dgm:t>
        <a:bodyPr/>
        <a:lstStyle/>
        <a:p>
          <a:r>
            <a:rPr lang="en-US"/>
            <a:t>Theory 7 mbd. </a:t>
          </a:r>
        </a:p>
      </dgm:t>
    </dgm:pt>
    <dgm:pt modelId="{250E3A2A-7457-466A-86FE-26E2BEAF3397}" type="parTrans" cxnId="{7D6AB0B9-7A9A-4432-A136-90F288E2E7D2}">
      <dgm:prSet/>
      <dgm:spPr/>
      <dgm:t>
        <a:bodyPr/>
        <a:lstStyle/>
        <a:p>
          <a:endParaRPr lang="en-US"/>
        </a:p>
      </dgm:t>
    </dgm:pt>
    <dgm:pt modelId="{513F74AE-27D4-482B-BEA9-6EC75E909559}" type="sibTrans" cxnId="{7D6AB0B9-7A9A-4432-A136-90F288E2E7D2}">
      <dgm:prSet/>
      <dgm:spPr/>
      <dgm:t>
        <a:bodyPr/>
        <a:lstStyle/>
        <a:p>
          <a:endParaRPr lang="en-US"/>
        </a:p>
      </dgm:t>
    </dgm:pt>
    <dgm:pt modelId="{D825D447-6536-4358-9DDA-9A4F028DB3CA}">
      <dgm:prSet/>
      <dgm:spPr/>
      <dgm:t>
        <a:bodyPr/>
        <a:lstStyle/>
        <a:p>
          <a:r>
            <a:rPr lang="en-US" dirty="0"/>
            <a:t>Designed for temporary service 4 mbd. </a:t>
          </a:r>
        </a:p>
      </dgm:t>
    </dgm:pt>
    <dgm:pt modelId="{9564570B-9628-4DF8-9AEE-4493C01B9E8C}" type="parTrans" cxnId="{6963DE54-99B1-44B2-BD84-0CFAA9911F27}">
      <dgm:prSet/>
      <dgm:spPr/>
      <dgm:t>
        <a:bodyPr/>
        <a:lstStyle/>
        <a:p>
          <a:endParaRPr lang="en-US"/>
        </a:p>
      </dgm:t>
    </dgm:pt>
    <dgm:pt modelId="{28D9F153-C08A-4B27-99D2-8A8848B87DD8}" type="sibTrans" cxnId="{6963DE54-99B1-44B2-BD84-0CFAA9911F27}">
      <dgm:prSet/>
      <dgm:spPr/>
      <dgm:t>
        <a:bodyPr/>
        <a:lstStyle/>
        <a:p>
          <a:endParaRPr lang="en-US"/>
        </a:p>
      </dgm:t>
    </dgm:pt>
    <dgm:pt modelId="{17F78083-4148-45CC-B228-7F9393B062C0}">
      <dgm:prSet/>
      <dgm:spPr/>
      <dgm:t>
        <a:bodyPr/>
        <a:lstStyle/>
        <a:p>
          <a:r>
            <a:rPr lang="en-US"/>
            <a:t>UAE to Oman pipeline.</a:t>
          </a:r>
        </a:p>
      </dgm:t>
    </dgm:pt>
    <dgm:pt modelId="{8F55772C-3029-4B9B-BB7D-F374A1FE119A}" type="parTrans" cxnId="{83B48B42-BD6E-449B-B7C3-B8CB2B66ABB3}">
      <dgm:prSet/>
      <dgm:spPr/>
      <dgm:t>
        <a:bodyPr/>
        <a:lstStyle/>
        <a:p>
          <a:endParaRPr lang="en-US"/>
        </a:p>
      </dgm:t>
    </dgm:pt>
    <dgm:pt modelId="{6640897C-469B-47DB-816F-B4D1F0FE567C}" type="sibTrans" cxnId="{83B48B42-BD6E-449B-B7C3-B8CB2B66ABB3}">
      <dgm:prSet/>
      <dgm:spPr/>
      <dgm:t>
        <a:bodyPr/>
        <a:lstStyle/>
        <a:p>
          <a:endParaRPr lang="en-US"/>
        </a:p>
      </dgm:t>
    </dgm:pt>
    <dgm:pt modelId="{CB9224DF-B33B-4998-9816-37DB8C7B0F2A}">
      <dgm:prSet/>
      <dgm:spPr/>
      <dgm:t>
        <a:bodyPr/>
        <a:lstStyle/>
        <a:p>
          <a:r>
            <a:rPr lang="en-US"/>
            <a:t>Theory 1.8 mbd.</a:t>
          </a:r>
        </a:p>
      </dgm:t>
    </dgm:pt>
    <dgm:pt modelId="{6D57AB88-A892-4B17-A58C-833D8A8F86F9}" type="parTrans" cxnId="{BA550AE0-9A64-41DD-94F8-7A8884ADFCE0}">
      <dgm:prSet/>
      <dgm:spPr/>
      <dgm:t>
        <a:bodyPr/>
        <a:lstStyle/>
        <a:p>
          <a:endParaRPr lang="en-US"/>
        </a:p>
      </dgm:t>
    </dgm:pt>
    <dgm:pt modelId="{08051C99-3D92-4562-8388-554F3CC6F4D6}" type="sibTrans" cxnId="{BA550AE0-9A64-41DD-94F8-7A8884ADFCE0}">
      <dgm:prSet/>
      <dgm:spPr/>
      <dgm:t>
        <a:bodyPr/>
        <a:lstStyle/>
        <a:p>
          <a:endParaRPr lang="en-US"/>
        </a:p>
      </dgm:t>
    </dgm:pt>
    <dgm:pt modelId="{D8865F6E-484B-4006-A959-6232B2D2F70D}">
      <dgm:prSet/>
      <dgm:spPr/>
      <dgm:t>
        <a:bodyPr/>
        <a:lstStyle/>
        <a:p>
          <a:r>
            <a:rPr lang="en-US"/>
            <a:t>Actual 1.7 mbd.</a:t>
          </a:r>
        </a:p>
      </dgm:t>
    </dgm:pt>
    <dgm:pt modelId="{9B125E61-9871-4496-B089-2C0EFB9AFB9D}" type="parTrans" cxnId="{6B65054B-1670-49F8-841A-8AE197D7D09B}">
      <dgm:prSet/>
      <dgm:spPr/>
      <dgm:t>
        <a:bodyPr/>
        <a:lstStyle/>
        <a:p>
          <a:endParaRPr lang="en-US"/>
        </a:p>
      </dgm:t>
    </dgm:pt>
    <dgm:pt modelId="{39E48457-CB72-4F86-AD51-BCF6EA34C262}" type="sibTrans" cxnId="{6B65054B-1670-49F8-841A-8AE197D7D09B}">
      <dgm:prSet/>
      <dgm:spPr/>
      <dgm:t>
        <a:bodyPr/>
        <a:lstStyle/>
        <a:p>
          <a:endParaRPr lang="en-US"/>
        </a:p>
      </dgm:t>
    </dgm:pt>
    <dgm:pt modelId="{BE8230C4-8261-4B03-AE69-08C10E57110D}">
      <dgm:prSet/>
      <dgm:spPr/>
      <dgm:t>
        <a:bodyPr/>
        <a:lstStyle/>
        <a:p>
          <a:r>
            <a:rPr lang="en-US"/>
            <a:t>Iraq North pipeline.</a:t>
          </a:r>
        </a:p>
      </dgm:t>
    </dgm:pt>
    <dgm:pt modelId="{FA9E27F2-805E-4BA5-A5BB-57D4FE1681AC}" type="parTrans" cxnId="{75A28A48-BCFF-4043-AD48-464443F9749C}">
      <dgm:prSet/>
      <dgm:spPr/>
      <dgm:t>
        <a:bodyPr/>
        <a:lstStyle/>
        <a:p>
          <a:endParaRPr lang="en-US"/>
        </a:p>
      </dgm:t>
    </dgm:pt>
    <dgm:pt modelId="{9F77F531-C93A-4E7E-88C4-E4CF64E80F5F}" type="sibTrans" cxnId="{75A28A48-BCFF-4043-AD48-464443F9749C}">
      <dgm:prSet/>
      <dgm:spPr/>
      <dgm:t>
        <a:bodyPr/>
        <a:lstStyle/>
        <a:p>
          <a:endParaRPr lang="en-US"/>
        </a:p>
      </dgm:t>
    </dgm:pt>
    <dgm:pt modelId="{593E5A73-4423-4038-9816-AD80C1A4671E}">
      <dgm:prSet/>
      <dgm:spPr/>
      <dgm:t>
        <a:bodyPr/>
        <a:lstStyle/>
        <a:p>
          <a:r>
            <a:rPr lang="en-US"/>
            <a:t>Destroyed.</a:t>
          </a:r>
        </a:p>
      </dgm:t>
    </dgm:pt>
    <dgm:pt modelId="{486C4B57-330D-4E60-975E-665F746FC052}" type="parTrans" cxnId="{0331960F-73DE-4064-9E40-3DFE8367DF21}">
      <dgm:prSet/>
      <dgm:spPr/>
      <dgm:t>
        <a:bodyPr/>
        <a:lstStyle/>
        <a:p>
          <a:endParaRPr lang="en-US"/>
        </a:p>
      </dgm:t>
    </dgm:pt>
    <dgm:pt modelId="{C0F994B4-A774-4CAD-9059-F24EF6169C57}" type="sibTrans" cxnId="{0331960F-73DE-4064-9E40-3DFE8367DF21}">
      <dgm:prSet/>
      <dgm:spPr/>
      <dgm:t>
        <a:bodyPr/>
        <a:lstStyle/>
        <a:p>
          <a:endParaRPr lang="en-US"/>
        </a:p>
      </dgm:t>
    </dgm:pt>
    <dgm:pt modelId="{77F797EB-85FA-4987-A9C0-C74478AF767E}">
      <dgm:prSet/>
      <dgm:spPr/>
      <dgm:t>
        <a:bodyPr/>
        <a:lstStyle/>
        <a:p>
          <a:r>
            <a:rPr lang="en-US"/>
            <a:t>Total disruption per day.</a:t>
          </a:r>
        </a:p>
      </dgm:t>
    </dgm:pt>
    <dgm:pt modelId="{785A0EA8-79C8-4EF0-9874-5D1AE060F499}" type="parTrans" cxnId="{0984B561-77C5-4A1E-8746-A4037E20E428}">
      <dgm:prSet/>
      <dgm:spPr/>
      <dgm:t>
        <a:bodyPr/>
        <a:lstStyle/>
        <a:p>
          <a:endParaRPr lang="en-US"/>
        </a:p>
      </dgm:t>
    </dgm:pt>
    <dgm:pt modelId="{19524DCC-F07F-438A-B776-20F71C600174}" type="sibTrans" cxnId="{0984B561-77C5-4A1E-8746-A4037E20E428}">
      <dgm:prSet/>
      <dgm:spPr/>
      <dgm:t>
        <a:bodyPr/>
        <a:lstStyle/>
        <a:p>
          <a:endParaRPr lang="en-US"/>
        </a:p>
      </dgm:t>
    </dgm:pt>
    <dgm:pt modelId="{935650D2-9230-406E-8BD2-395AA449A7CA}">
      <dgm:prSet/>
      <dgm:spPr/>
      <dgm:t>
        <a:bodyPr/>
        <a:lstStyle/>
        <a:p>
          <a:r>
            <a:rPr lang="en-US"/>
            <a:t>15.9 mbd.</a:t>
          </a:r>
        </a:p>
      </dgm:t>
    </dgm:pt>
    <dgm:pt modelId="{E19ABF99-CD05-4599-9E7D-AB60F6555286}" type="parTrans" cxnId="{CFB5B957-D36A-4A51-BFE9-1CAE5E565513}">
      <dgm:prSet/>
      <dgm:spPr/>
      <dgm:t>
        <a:bodyPr/>
        <a:lstStyle/>
        <a:p>
          <a:endParaRPr lang="en-US"/>
        </a:p>
      </dgm:t>
    </dgm:pt>
    <dgm:pt modelId="{B77FF9E6-7A51-4E4E-854F-A1F6F8453758}" type="sibTrans" cxnId="{CFB5B957-D36A-4A51-BFE9-1CAE5E565513}">
      <dgm:prSet/>
      <dgm:spPr/>
      <dgm:t>
        <a:bodyPr/>
        <a:lstStyle/>
        <a:p>
          <a:endParaRPr lang="en-US"/>
        </a:p>
      </dgm:t>
    </dgm:pt>
    <dgm:pt modelId="{0CFBD9FD-4703-442C-AA54-10283F5D4528}" type="pres">
      <dgm:prSet presAssocID="{5127749B-9B3C-4F96-A657-DC778C28C05C}" presName="Name0" presStyleCnt="0">
        <dgm:presLayoutVars>
          <dgm:dir/>
          <dgm:animLvl val="lvl"/>
          <dgm:resizeHandles val="exact"/>
        </dgm:presLayoutVars>
      </dgm:prSet>
      <dgm:spPr/>
    </dgm:pt>
    <dgm:pt modelId="{F96F9F33-90F9-4FE4-B7BC-4DFF6E72A108}" type="pres">
      <dgm:prSet presAssocID="{35A95358-620F-48CF-BEA8-883F6A0B52D6}" presName="linNode" presStyleCnt="0"/>
      <dgm:spPr/>
    </dgm:pt>
    <dgm:pt modelId="{F0E8933C-0183-4E42-A7F6-B54981A7BCE0}" type="pres">
      <dgm:prSet presAssocID="{35A95358-620F-48CF-BEA8-883F6A0B52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53BF1ED-8415-4AFA-A4FD-04ED91173A7C}" type="pres">
      <dgm:prSet presAssocID="{35A95358-620F-48CF-BEA8-883F6A0B52D6}" presName="descendantText" presStyleLbl="alignAccFollowNode1" presStyleIdx="0" presStyleCnt="4">
        <dgm:presLayoutVars>
          <dgm:bulletEnabled val="1"/>
        </dgm:presLayoutVars>
      </dgm:prSet>
      <dgm:spPr/>
    </dgm:pt>
    <dgm:pt modelId="{AC43DDCC-6C19-4A8B-A3B4-B11E25649C1C}" type="pres">
      <dgm:prSet presAssocID="{50C60049-CFBE-4639-8700-26C972D7BF30}" presName="sp" presStyleCnt="0"/>
      <dgm:spPr/>
    </dgm:pt>
    <dgm:pt modelId="{C2C0F8C2-28E9-4904-A1F5-89710A5B17D6}" type="pres">
      <dgm:prSet presAssocID="{17F78083-4148-45CC-B228-7F9393B062C0}" presName="linNode" presStyleCnt="0"/>
      <dgm:spPr/>
    </dgm:pt>
    <dgm:pt modelId="{2300BB8A-D4A2-4DE2-854D-8A198721CEC8}" type="pres">
      <dgm:prSet presAssocID="{17F78083-4148-45CC-B228-7F9393B062C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4CD042B-B3E3-4C94-8AA7-DAEDF69976B7}" type="pres">
      <dgm:prSet presAssocID="{17F78083-4148-45CC-B228-7F9393B062C0}" presName="descendantText" presStyleLbl="alignAccFollowNode1" presStyleIdx="1" presStyleCnt="4">
        <dgm:presLayoutVars>
          <dgm:bulletEnabled val="1"/>
        </dgm:presLayoutVars>
      </dgm:prSet>
      <dgm:spPr/>
    </dgm:pt>
    <dgm:pt modelId="{888C0B2E-38E0-45C6-9242-7B0FC0FD098A}" type="pres">
      <dgm:prSet presAssocID="{6640897C-469B-47DB-816F-B4D1F0FE567C}" presName="sp" presStyleCnt="0"/>
      <dgm:spPr/>
    </dgm:pt>
    <dgm:pt modelId="{DCE26900-B4C6-490B-B87D-87B8177AB3B7}" type="pres">
      <dgm:prSet presAssocID="{BE8230C4-8261-4B03-AE69-08C10E57110D}" presName="linNode" presStyleCnt="0"/>
      <dgm:spPr/>
    </dgm:pt>
    <dgm:pt modelId="{9CA2D391-762A-427F-8749-59EFC52BAF9A}" type="pres">
      <dgm:prSet presAssocID="{BE8230C4-8261-4B03-AE69-08C10E57110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B1D8CA1-D067-4DD4-BD82-9FADB49D1DC7}" type="pres">
      <dgm:prSet presAssocID="{BE8230C4-8261-4B03-AE69-08C10E57110D}" presName="descendantText" presStyleLbl="alignAccFollowNode1" presStyleIdx="2" presStyleCnt="4">
        <dgm:presLayoutVars>
          <dgm:bulletEnabled val="1"/>
        </dgm:presLayoutVars>
      </dgm:prSet>
      <dgm:spPr/>
    </dgm:pt>
    <dgm:pt modelId="{3093B8B2-628F-4CBF-A067-28BA3A2710A7}" type="pres">
      <dgm:prSet presAssocID="{9F77F531-C93A-4E7E-88C4-E4CF64E80F5F}" presName="sp" presStyleCnt="0"/>
      <dgm:spPr/>
    </dgm:pt>
    <dgm:pt modelId="{38F70B35-8C1D-4836-B255-85FB328C7F99}" type="pres">
      <dgm:prSet presAssocID="{77F797EB-85FA-4987-A9C0-C74478AF767E}" presName="linNode" presStyleCnt="0"/>
      <dgm:spPr/>
    </dgm:pt>
    <dgm:pt modelId="{3F76D6FB-79BA-48A7-86ED-30B759FFA303}" type="pres">
      <dgm:prSet presAssocID="{77F797EB-85FA-4987-A9C0-C74478AF767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7FA8017-F37C-4BEE-B79D-DE802D2D1114}" type="pres">
      <dgm:prSet presAssocID="{77F797EB-85FA-4987-A9C0-C74478AF767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331960F-73DE-4064-9E40-3DFE8367DF21}" srcId="{BE8230C4-8261-4B03-AE69-08C10E57110D}" destId="{593E5A73-4423-4038-9816-AD80C1A4671E}" srcOrd="0" destOrd="0" parTransId="{486C4B57-330D-4E60-975E-665F746FC052}" sibTransId="{C0F994B4-A774-4CAD-9059-F24EF6169C57}"/>
    <dgm:cxn modelId="{C7547D15-BF6D-424A-916F-53E9BB6A43A2}" type="presOf" srcId="{5127749B-9B3C-4F96-A657-DC778C28C05C}" destId="{0CFBD9FD-4703-442C-AA54-10283F5D4528}" srcOrd="0" destOrd="0" presId="urn:microsoft.com/office/officeart/2005/8/layout/vList5"/>
    <dgm:cxn modelId="{F17AA61A-4752-4461-9FF7-9DDF82D56BEA}" type="presOf" srcId="{CB9224DF-B33B-4998-9816-37DB8C7B0F2A}" destId="{54CD042B-B3E3-4C94-8AA7-DAEDF69976B7}" srcOrd="0" destOrd="0" presId="urn:microsoft.com/office/officeart/2005/8/layout/vList5"/>
    <dgm:cxn modelId="{9F9F1629-398C-4AA0-9202-CDBB7A0F3FB0}" type="presOf" srcId="{593E5A73-4423-4038-9816-AD80C1A4671E}" destId="{3B1D8CA1-D067-4DD4-BD82-9FADB49D1DC7}" srcOrd="0" destOrd="0" presId="urn:microsoft.com/office/officeart/2005/8/layout/vList5"/>
    <dgm:cxn modelId="{3BB45732-7621-46F6-AF20-3CBE5827E840}" type="presOf" srcId="{D8865F6E-484B-4006-A959-6232B2D2F70D}" destId="{54CD042B-B3E3-4C94-8AA7-DAEDF69976B7}" srcOrd="0" destOrd="1" presId="urn:microsoft.com/office/officeart/2005/8/layout/vList5"/>
    <dgm:cxn modelId="{E6AC183E-E097-47F2-B59C-51CCE544F12F}" type="presOf" srcId="{0A2A69CC-F456-4636-BE54-3AAB5F751D9E}" destId="{B53BF1ED-8415-4AFA-A4FD-04ED91173A7C}" srcOrd="0" destOrd="0" presId="urn:microsoft.com/office/officeart/2005/8/layout/vList5"/>
    <dgm:cxn modelId="{5D047B5D-975C-4B3E-88B1-52A864F8C668}" type="presOf" srcId="{935650D2-9230-406E-8BD2-395AA449A7CA}" destId="{67FA8017-F37C-4BEE-B79D-DE802D2D1114}" srcOrd="0" destOrd="0" presId="urn:microsoft.com/office/officeart/2005/8/layout/vList5"/>
    <dgm:cxn modelId="{0984B561-77C5-4A1E-8746-A4037E20E428}" srcId="{5127749B-9B3C-4F96-A657-DC778C28C05C}" destId="{77F797EB-85FA-4987-A9C0-C74478AF767E}" srcOrd="3" destOrd="0" parTransId="{785A0EA8-79C8-4EF0-9874-5D1AE060F499}" sibTransId="{19524DCC-F07F-438A-B776-20F71C600174}"/>
    <dgm:cxn modelId="{83B48B42-BD6E-449B-B7C3-B8CB2B66ABB3}" srcId="{5127749B-9B3C-4F96-A657-DC778C28C05C}" destId="{17F78083-4148-45CC-B228-7F9393B062C0}" srcOrd="1" destOrd="0" parTransId="{8F55772C-3029-4B9B-BB7D-F374A1FE119A}" sibTransId="{6640897C-469B-47DB-816F-B4D1F0FE567C}"/>
    <dgm:cxn modelId="{0010C164-D4D5-426D-B584-231AAC62710C}" srcId="{5127749B-9B3C-4F96-A657-DC778C28C05C}" destId="{35A95358-620F-48CF-BEA8-883F6A0B52D6}" srcOrd="0" destOrd="0" parTransId="{428ADBC7-6621-4981-993F-4850C14362FE}" sibTransId="{50C60049-CFBE-4639-8700-26C972D7BF30}"/>
    <dgm:cxn modelId="{75A28A48-BCFF-4043-AD48-464443F9749C}" srcId="{5127749B-9B3C-4F96-A657-DC778C28C05C}" destId="{BE8230C4-8261-4B03-AE69-08C10E57110D}" srcOrd="2" destOrd="0" parTransId="{FA9E27F2-805E-4BA5-A5BB-57D4FE1681AC}" sibTransId="{9F77F531-C93A-4E7E-88C4-E4CF64E80F5F}"/>
    <dgm:cxn modelId="{6B65054B-1670-49F8-841A-8AE197D7D09B}" srcId="{17F78083-4148-45CC-B228-7F9393B062C0}" destId="{D8865F6E-484B-4006-A959-6232B2D2F70D}" srcOrd="1" destOrd="0" parTransId="{9B125E61-9871-4496-B089-2C0EFB9AFB9D}" sibTransId="{39E48457-CB72-4F86-AD51-BCF6EA34C262}"/>
    <dgm:cxn modelId="{AB0EC570-3AD4-42A7-B84E-9327EFEA724D}" type="presOf" srcId="{77F797EB-85FA-4987-A9C0-C74478AF767E}" destId="{3F76D6FB-79BA-48A7-86ED-30B759FFA303}" srcOrd="0" destOrd="0" presId="urn:microsoft.com/office/officeart/2005/8/layout/vList5"/>
    <dgm:cxn modelId="{6963DE54-99B1-44B2-BD84-0CFAA9911F27}" srcId="{35A95358-620F-48CF-BEA8-883F6A0B52D6}" destId="{D825D447-6536-4358-9DDA-9A4F028DB3CA}" srcOrd="1" destOrd="0" parTransId="{9564570B-9628-4DF8-9AEE-4493C01B9E8C}" sibTransId="{28D9F153-C08A-4B27-99D2-8A8848B87DD8}"/>
    <dgm:cxn modelId="{F72D4157-F582-44A8-BC3A-E368EABA3912}" type="presOf" srcId="{17F78083-4148-45CC-B228-7F9393B062C0}" destId="{2300BB8A-D4A2-4DE2-854D-8A198721CEC8}" srcOrd="0" destOrd="0" presId="urn:microsoft.com/office/officeart/2005/8/layout/vList5"/>
    <dgm:cxn modelId="{CFB5B957-D36A-4A51-BFE9-1CAE5E565513}" srcId="{77F797EB-85FA-4987-A9C0-C74478AF767E}" destId="{935650D2-9230-406E-8BD2-395AA449A7CA}" srcOrd="0" destOrd="0" parTransId="{E19ABF99-CD05-4599-9E7D-AB60F6555286}" sibTransId="{B77FF9E6-7A51-4E4E-854F-A1F6F8453758}"/>
    <dgm:cxn modelId="{94728F84-D77B-47A5-8AA3-5937B6ED98B8}" type="presOf" srcId="{35A95358-620F-48CF-BEA8-883F6A0B52D6}" destId="{F0E8933C-0183-4E42-A7F6-B54981A7BCE0}" srcOrd="0" destOrd="0" presId="urn:microsoft.com/office/officeart/2005/8/layout/vList5"/>
    <dgm:cxn modelId="{1A72429B-BDE7-4D89-8E8C-29A1289B210F}" type="presOf" srcId="{D825D447-6536-4358-9DDA-9A4F028DB3CA}" destId="{B53BF1ED-8415-4AFA-A4FD-04ED91173A7C}" srcOrd="0" destOrd="1" presId="urn:microsoft.com/office/officeart/2005/8/layout/vList5"/>
    <dgm:cxn modelId="{7D6AB0B9-7A9A-4432-A136-90F288E2E7D2}" srcId="{35A95358-620F-48CF-BEA8-883F6A0B52D6}" destId="{0A2A69CC-F456-4636-BE54-3AAB5F751D9E}" srcOrd="0" destOrd="0" parTransId="{250E3A2A-7457-466A-86FE-26E2BEAF3397}" sibTransId="{513F74AE-27D4-482B-BEA9-6EC75E909559}"/>
    <dgm:cxn modelId="{288A5EDC-4A4C-40B6-AB02-D25BEEC84F7F}" type="presOf" srcId="{BE8230C4-8261-4B03-AE69-08C10E57110D}" destId="{9CA2D391-762A-427F-8749-59EFC52BAF9A}" srcOrd="0" destOrd="0" presId="urn:microsoft.com/office/officeart/2005/8/layout/vList5"/>
    <dgm:cxn modelId="{BA550AE0-9A64-41DD-94F8-7A8884ADFCE0}" srcId="{17F78083-4148-45CC-B228-7F9393B062C0}" destId="{CB9224DF-B33B-4998-9816-37DB8C7B0F2A}" srcOrd="0" destOrd="0" parTransId="{6D57AB88-A892-4B17-A58C-833D8A8F86F9}" sibTransId="{08051C99-3D92-4562-8388-554F3CC6F4D6}"/>
    <dgm:cxn modelId="{B6A89B2A-1C21-4347-8C22-1679696E0B61}" type="presParOf" srcId="{0CFBD9FD-4703-442C-AA54-10283F5D4528}" destId="{F96F9F33-90F9-4FE4-B7BC-4DFF6E72A108}" srcOrd="0" destOrd="0" presId="urn:microsoft.com/office/officeart/2005/8/layout/vList5"/>
    <dgm:cxn modelId="{BA6D9C31-7BA1-4C4D-8319-7C3C1744C97F}" type="presParOf" srcId="{F96F9F33-90F9-4FE4-B7BC-4DFF6E72A108}" destId="{F0E8933C-0183-4E42-A7F6-B54981A7BCE0}" srcOrd="0" destOrd="0" presId="urn:microsoft.com/office/officeart/2005/8/layout/vList5"/>
    <dgm:cxn modelId="{EDFC66C8-4829-433A-9758-71305B2108CC}" type="presParOf" srcId="{F96F9F33-90F9-4FE4-B7BC-4DFF6E72A108}" destId="{B53BF1ED-8415-4AFA-A4FD-04ED91173A7C}" srcOrd="1" destOrd="0" presId="urn:microsoft.com/office/officeart/2005/8/layout/vList5"/>
    <dgm:cxn modelId="{79239B67-1551-4C0D-894B-04139955B2C4}" type="presParOf" srcId="{0CFBD9FD-4703-442C-AA54-10283F5D4528}" destId="{AC43DDCC-6C19-4A8B-A3B4-B11E25649C1C}" srcOrd="1" destOrd="0" presId="urn:microsoft.com/office/officeart/2005/8/layout/vList5"/>
    <dgm:cxn modelId="{27FA17F1-930F-44AC-A69C-6547F791374C}" type="presParOf" srcId="{0CFBD9FD-4703-442C-AA54-10283F5D4528}" destId="{C2C0F8C2-28E9-4904-A1F5-89710A5B17D6}" srcOrd="2" destOrd="0" presId="urn:microsoft.com/office/officeart/2005/8/layout/vList5"/>
    <dgm:cxn modelId="{B1E0AF06-8DF3-4572-B126-A4E76563C7F1}" type="presParOf" srcId="{C2C0F8C2-28E9-4904-A1F5-89710A5B17D6}" destId="{2300BB8A-D4A2-4DE2-854D-8A198721CEC8}" srcOrd="0" destOrd="0" presId="urn:microsoft.com/office/officeart/2005/8/layout/vList5"/>
    <dgm:cxn modelId="{888DD3AB-7CF9-48DA-9B17-3F7F101976B2}" type="presParOf" srcId="{C2C0F8C2-28E9-4904-A1F5-89710A5B17D6}" destId="{54CD042B-B3E3-4C94-8AA7-DAEDF69976B7}" srcOrd="1" destOrd="0" presId="urn:microsoft.com/office/officeart/2005/8/layout/vList5"/>
    <dgm:cxn modelId="{6D9379C7-F2AA-4228-A374-3D7C07E1D8BA}" type="presParOf" srcId="{0CFBD9FD-4703-442C-AA54-10283F5D4528}" destId="{888C0B2E-38E0-45C6-9242-7B0FC0FD098A}" srcOrd="3" destOrd="0" presId="urn:microsoft.com/office/officeart/2005/8/layout/vList5"/>
    <dgm:cxn modelId="{A935A610-5B33-4485-81D1-E8F2DAD9025B}" type="presParOf" srcId="{0CFBD9FD-4703-442C-AA54-10283F5D4528}" destId="{DCE26900-B4C6-490B-B87D-87B8177AB3B7}" srcOrd="4" destOrd="0" presId="urn:microsoft.com/office/officeart/2005/8/layout/vList5"/>
    <dgm:cxn modelId="{A212C296-7C47-47C7-AF4A-2D8C12C23133}" type="presParOf" srcId="{DCE26900-B4C6-490B-B87D-87B8177AB3B7}" destId="{9CA2D391-762A-427F-8749-59EFC52BAF9A}" srcOrd="0" destOrd="0" presId="urn:microsoft.com/office/officeart/2005/8/layout/vList5"/>
    <dgm:cxn modelId="{BBA0B149-54A7-45ED-A96D-A2C20B6A1DFF}" type="presParOf" srcId="{DCE26900-B4C6-490B-B87D-87B8177AB3B7}" destId="{3B1D8CA1-D067-4DD4-BD82-9FADB49D1DC7}" srcOrd="1" destOrd="0" presId="urn:microsoft.com/office/officeart/2005/8/layout/vList5"/>
    <dgm:cxn modelId="{308F4D40-70A1-4653-A666-8AD14E1C9DBC}" type="presParOf" srcId="{0CFBD9FD-4703-442C-AA54-10283F5D4528}" destId="{3093B8B2-628F-4CBF-A067-28BA3A2710A7}" srcOrd="5" destOrd="0" presId="urn:microsoft.com/office/officeart/2005/8/layout/vList5"/>
    <dgm:cxn modelId="{48551A13-C719-4063-88A3-B44368A554AF}" type="presParOf" srcId="{0CFBD9FD-4703-442C-AA54-10283F5D4528}" destId="{38F70B35-8C1D-4836-B255-85FB328C7F99}" srcOrd="6" destOrd="0" presId="urn:microsoft.com/office/officeart/2005/8/layout/vList5"/>
    <dgm:cxn modelId="{035FE9FF-3718-48B0-A600-35FCD471C7A4}" type="presParOf" srcId="{38F70B35-8C1D-4836-B255-85FB328C7F99}" destId="{3F76D6FB-79BA-48A7-86ED-30B759FFA303}" srcOrd="0" destOrd="0" presId="urn:microsoft.com/office/officeart/2005/8/layout/vList5"/>
    <dgm:cxn modelId="{57A62893-03C8-4405-8C48-E1E70E7296A4}" type="presParOf" srcId="{38F70B35-8C1D-4836-B255-85FB328C7F99}" destId="{67FA8017-F37C-4BEE-B79D-DE802D2D11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C7912-32F3-4432-B2AF-D0AC94230E3B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AC1106-E237-43D9-84E2-3E871C49AC75}">
      <dgm:prSet/>
      <dgm:spPr/>
      <dgm:t>
        <a:bodyPr/>
        <a:lstStyle/>
        <a:p>
          <a:r>
            <a:rPr lang="en-US"/>
            <a:t>Wells are shutin when storage is at 90%.</a:t>
          </a:r>
        </a:p>
      </dgm:t>
    </dgm:pt>
    <dgm:pt modelId="{43106F18-5C50-4F80-96C6-EA239B4475B6}" type="parTrans" cxnId="{479093F1-B0FD-486B-864B-BF2AD67D3344}">
      <dgm:prSet/>
      <dgm:spPr/>
      <dgm:t>
        <a:bodyPr/>
        <a:lstStyle/>
        <a:p>
          <a:endParaRPr lang="en-US"/>
        </a:p>
      </dgm:t>
    </dgm:pt>
    <dgm:pt modelId="{CD11C1E5-8133-4926-91FD-92A50A6835A4}" type="sibTrans" cxnId="{479093F1-B0FD-486B-864B-BF2AD67D3344}">
      <dgm:prSet/>
      <dgm:spPr/>
      <dgm:t>
        <a:bodyPr/>
        <a:lstStyle/>
        <a:p>
          <a:endParaRPr lang="en-US"/>
        </a:p>
      </dgm:t>
    </dgm:pt>
    <dgm:pt modelId="{AAD42D38-11BA-47C0-8A16-D4D617A58BC1}">
      <dgm:prSet/>
      <dgm:spPr/>
      <dgm:t>
        <a:bodyPr/>
        <a:lstStyle/>
        <a:p>
          <a:r>
            <a:rPr lang="en-US"/>
            <a:t>Steps to restart.</a:t>
          </a:r>
        </a:p>
      </dgm:t>
    </dgm:pt>
    <dgm:pt modelId="{432AAE8F-4474-4207-AFDE-185B2D775EFF}" type="parTrans" cxnId="{4A5C9C55-6976-49C8-96DA-207ED9FE726A}">
      <dgm:prSet/>
      <dgm:spPr/>
      <dgm:t>
        <a:bodyPr/>
        <a:lstStyle/>
        <a:p>
          <a:endParaRPr lang="en-US"/>
        </a:p>
      </dgm:t>
    </dgm:pt>
    <dgm:pt modelId="{44624461-6619-41C7-AFC1-38ECFEA10ACC}" type="sibTrans" cxnId="{4A5C9C55-6976-49C8-96DA-207ED9FE726A}">
      <dgm:prSet/>
      <dgm:spPr/>
      <dgm:t>
        <a:bodyPr/>
        <a:lstStyle/>
        <a:p>
          <a:endParaRPr lang="en-US"/>
        </a:p>
      </dgm:t>
    </dgm:pt>
    <dgm:pt modelId="{DDEDF04E-7050-4405-BF06-8B71E31DB790}">
      <dgm:prSet/>
      <dgm:spPr/>
      <dgm:t>
        <a:bodyPr/>
        <a:lstStyle/>
        <a:p>
          <a:r>
            <a:rPr lang="en-US"/>
            <a:t>Remove sub pump</a:t>
          </a:r>
        </a:p>
      </dgm:t>
    </dgm:pt>
    <dgm:pt modelId="{D198700B-3DF0-4E6F-B443-8D2B4B4F3BD6}" type="parTrans" cxnId="{7BA5CE0C-7F6A-48BA-88C9-6180464EBBCE}">
      <dgm:prSet/>
      <dgm:spPr/>
      <dgm:t>
        <a:bodyPr/>
        <a:lstStyle/>
        <a:p>
          <a:endParaRPr lang="en-US"/>
        </a:p>
      </dgm:t>
    </dgm:pt>
    <dgm:pt modelId="{ADF1EE41-24A7-40C5-B80D-760547A1186C}" type="sibTrans" cxnId="{7BA5CE0C-7F6A-48BA-88C9-6180464EBBCE}">
      <dgm:prSet/>
      <dgm:spPr/>
      <dgm:t>
        <a:bodyPr/>
        <a:lstStyle/>
        <a:p>
          <a:endParaRPr lang="en-US"/>
        </a:p>
      </dgm:t>
    </dgm:pt>
    <dgm:pt modelId="{661121CE-F5C0-4FEE-8F4E-BED3361E2A51}">
      <dgm:prSet/>
      <dgm:spPr/>
      <dgm:t>
        <a:bodyPr/>
        <a:lstStyle/>
        <a:p>
          <a:r>
            <a:rPr lang="en-US"/>
            <a:t>Chemical Treatment</a:t>
          </a:r>
        </a:p>
      </dgm:t>
    </dgm:pt>
    <dgm:pt modelId="{69CE753E-32D4-4C73-9925-19EDB5D59AB9}" type="parTrans" cxnId="{80A20EBC-4364-4730-AF01-1A66FBCA118E}">
      <dgm:prSet/>
      <dgm:spPr/>
      <dgm:t>
        <a:bodyPr/>
        <a:lstStyle/>
        <a:p>
          <a:endParaRPr lang="en-US"/>
        </a:p>
      </dgm:t>
    </dgm:pt>
    <dgm:pt modelId="{C3FBC6E8-C71C-495C-9D56-D9CB257B43A1}" type="sibTrans" cxnId="{80A20EBC-4364-4730-AF01-1A66FBCA118E}">
      <dgm:prSet/>
      <dgm:spPr/>
      <dgm:t>
        <a:bodyPr/>
        <a:lstStyle/>
        <a:p>
          <a:endParaRPr lang="en-US"/>
        </a:p>
      </dgm:t>
    </dgm:pt>
    <dgm:pt modelId="{BD021490-72C5-4480-B0B5-9480847EC467}">
      <dgm:prSet/>
      <dgm:spPr/>
      <dgm:t>
        <a:bodyPr/>
        <a:lstStyle/>
        <a:p>
          <a:r>
            <a:rPr lang="en-US"/>
            <a:t>Clean accumulated water</a:t>
          </a:r>
        </a:p>
      </dgm:t>
    </dgm:pt>
    <dgm:pt modelId="{F4B2A9B3-58BE-47AF-A296-307B100C1D46}" type="parTrans" cxnId="{246EB8A2-89F9-445B-B084-5DA807AC451F}">
      <dgm:prSet/>
      <dgm:spPr/>
      <dgm:t>
        <a:bodyPr/>
        <a:lstStyle/>
        <a:p>
          <a:endParaRPr lang="en-US"/>
        </a:p>
      </dgm:t>
    </dgm:pt>
    <dgm:pt modelId="{B9D3E695-1CC9-4BB2-AC8C-48DF2008E955}" type="sibTrans" cxnId="{246EB8A2-89F9-445B-B084-5DA807AC451F}">
      <dgm:prSet/>
      <dgm:spPr/>
      <dgm:t>
        <a:bodyPr/>
        <a:lstStyle/>
        <a:p>
          <a:endParaRPr lang="en-US"/>
        </a:p>
      </dgm:t>
    </dgm:pt>
    <dgm:pt modelId="{63C08130-88EB-4F8B-88F4-F00FECE7F0B0}">
      <dgm:prSet/>
      <dgm:spPr/>
      <dgm:t>
        <a:bodyPr/>
        <a:lstStyle/>
        <a:p>
          <a:r>
            <a:rPr lang="en-US"/>
            <a:t>Replace Pump</a:t>
          </a:r>
        </a:p>
      </dgm:t>
    </dgm:pt>
    <dgm:pt modelId="{6AEC5E93-4B25-4923-9F31-8E8F1719C2A0}" type="parTrans" cxnId="{A6958E8E-648D-45FE-8D71-4A05D4517FDA}">
      <dgm:prSet/>
      <dgm:spPr/>
      <dgm:t>
        <a:bodyPr/>
        <a:lstStyle/>
        <a:p>
          <a:endParaRPr lang="en-US"/>
        </a:p>
      </dgm:t>
    </dgm:pt>
    <dgm:pt modelId="{6C531ACE-A300-4106-A43B-6AB136A0BA44}" type="sibTrans" cxnId="{A6958E8E-648D-45FE-8D71-4A05D4517FDA}">
      <dgm:prSet/>
      <dgm:spPr/>
      <dgm:t>
        <a:bodyPr/>
        <a:lstStyle/>
        <a:p>
          <a:endParaRPr lang="en-US"/>
        </a:p>
      </dgm:t>
    </dgm:pt>
    <dgm:pt modelId="{DC5B464D-3D1C-4B4A-BB18-10C6549357F2}">
      <dgm:prSet/>
      <dgm:spPr/>
      <dgm:t>
        <a:bodyPr/>
        <a:lstStyle/>
        <a:p>
          <a:r>
            <a:rPr lang="en-US"/>
            <a:t>Sediment Clog</a:t>
          </a:r>
        </a:p>
      </dgm:t>
    </dgm:pt>
    <dgm:pt modelId="{CC045344-7DAF-42A3-BEDC-95F4A128F436}" type="parTrans" cxnId="{5EC380DE-5385-4D9A-AB9B-6727DC289E65}">
      <dgm:prSet/>
      <dgm:spPr/>
      <dgm:t>
        <a:bodyPr/>
        <a:lstStyle/>
        <a:p>
          <a:endParaRPr lang="en-US"/>
        </a:p>
      </dgm:t>
    </dgm:pt>
    <dgm:pt modelId="{BB5814BA-9F73-4470-8C62-F93B2BA1F6C2}" type="sibTrans" cxnId="{5EC380DE-5385-4D9A-AB9B-6727DC289E65}">
      <dgm:prSet/>
      <dgm:spPr/>
      <dgm:t>
        <a:bodyPr/>
        <a:lstStyle/>
        <a:p>
          <a:endParaRPr lang="en-US"/>
        </a:p>
      </dgm:t>
    </dgm:pt>
    <dgm:pt modelId="{5F7EBCFB-D8F1-484D-94DB-5B8ECBC67F9B}">
      <dgm:prSet/>
      <dgm:spPr/>
      <dgm:t>
        <a:bodyPr/>
        <a:lstStyle/>
        <a:p>
          <a:r>
            <a:rPr lang="en-US"/>
            <a:t>Parrafin</a:t>
          </a:r>
        </a:p>
      </dgm:t>
    </dgm:pt>
    <dgm:pt modelId="{CA6F9708-27C0-4BB1-8379-3924856084E2}" type="parTrans" cxnId="{4F5ED99A-4E2E-4959-BA4C-A6B685CD3BC0}">
      <dgm:prSet/>
      <dgm:spPr/>
      <dgm:t>
        <a:bodyPr/>
        <a:lstStyle/>
        <a:p>
          <a:endParaRPr lang="en-US"/>
        </a:p>
      </dgm:t>
    </dgm:pt>
    <dgm:pt modelId="{EB5A3267-04AE-474A-A7FB-C31E932E37FC}" type="sibTrans" cxnId="{4F5ED99A-4E2E-4959-BA4C-A6B685CD3BC0}">
      <dgm:prSet/>
      <dgm:spPr/>
      <dgm:t>
        <a:bodyPr/>
        <a:lstStyle/>
        <a:p>
          <a:endParaRPr lang="en-US"/>
        </a:p>
      </dgm:t>
    </dgm:pt>
    <dgm:pt modelId="{225B5A11-C0D0-4BCF-A06C-40332D93D57F}">
      <dgm:prSet/>
      <dgm:spPr/>
      <dgm:t>
        <a:bodyPr/>
        <a:lstStyle/>
        <a:p>
          <a:r>
            <a:rPr lang="en-US"/>
            <a:t>Pressure Damage</a:t>
          </a:r>
        </a:p>
      </dgm:t>
    </dgm:pt>
    <dgm:pt modelId="{C0F34409-EC76-4AF2-B6D2-0D0EE0D6F653}" type="parTrans" cxnId="{8E366A73-FC0B-457D-B367-F9660E01D062}">
      <dgm:prSet/>
      <dgm:spPr/>
      <dgm:t>
        <a:bodyPr/>
        <a:lstStyle/>
        <a:p>
          <a:endParaRPr lang="en-US"/>
        </a:p>
      </dgm:t>
    </dgm:pt>
    <dgm:pt modelId="{6A749C9D-258D-4995-AC42-CF75E947DB19}" type="sibTrans" cxnId="{8E366A73-FC0B-457D-B367-F9660E01D062}">
      <dgm:prSet/>
      <dgm:spPr/>
      <dgm:t>
        <a:bodyPr/>
        <a:lstStyle/>
        <a:p>
          <a:endParaRPr lang="en-US"/>
        </a:p>
      </dgm:t>
    </dgm:pt>
    <dgm:pt modelId="{359785CC-8C05-4DE8-8EB3-3EBA6B8E7863}">
      <dgm:prSet/>
      <dgm:spPr/>
      <dgm:t>
        <a:bodyPr/>
        <a:lstStyle/>
        <a:p>
          <a:r>
            <a:rPr lang="en-US"/>
            <a:t>Time to restart.</a:t>
          </a:r>
        </a:p>
      </dgm:t>
    </dgm:pt>
    <dgm:pt modelId="{541F324D-46CB-41A9-875F-644C59D9C14D}" type="parTrans" cxnId="{620F9A36-4680-403B-AD24-FC8A7E660264}">
      <dgm:prSet/>
      <dgm:spPr/>
      <dgm:t>
        <a:bodyPr/>
        <a:lstStyle/>
        <a:p>
          <a:endParaRPr lang="en-US"/>
        </a:p>
      </dgm:t>
    </dgm:pt>
    <dgm:pt modelId="{B822FC5A-6CF7-497C-B387-284FF7327F1B}" type="sibTrans" cxnId="{620F9A36-4680-403B-AD24-FC8A7E660264}">
      <dgm:prSet/>
      <dgm:spPr/>
      <dgm:t>
        <a:bodyPr/>
        <a:lstStyle/>
        <a:p>
          <a:endParaRPr lang="en-US"/>
        </a:p>
      </dgm:t>
    </dgm:pt>
    <dgm:pt modelId="{0CDC4018-39EC-47AD-BDB0-0F6CED9E70B6}">
      <dgm:prSet/>
      <dgm:spPr/>
      <dgm:t>
        <a:bodyPr/>
        <a:lstStyle/>
        <a:p>
          <a:r>
            <a:rPr lang="en-US"/>
            <a:t>Up to 2 years before production is back to 80%.</a:t>
          </a:r>
        </a:p>
      </dgm:t>
    </dgm:pt>
    <dgm:pt modelId="{B3968A9C-2C45-4249-AF71-221975360B4D}" type="parTrans" cxnId="{74D8F651-859D-4241-ACEA-5B8326191EB4}">
      <dgm:prSet/>
      <dgm:spPr/>
      <dgm:t>
        <a:bodyPr/>
        <a:lstStyle/>
        <a:p>
          <a:endParaRPr lang="en-US"/>
        </a:p>
      </dgm:t>
    </dgm:pt>
    <dgm:pt modelId="{6B8B1F05-0FBA-4B7C-BE1D-A7017E280731}" type="sibTrans" cxnId="{74D8F651-859D-4241-ACEA-5B8326191EB4}">
      <dgm:prSet/>
      <dgm:spPr/>
      <dgm:t>
        <a:bodyPr/>
        <a:lstStyle/>
        <a:p>
          <a:endParaRPr lang="en-US"/>
        </a:p>
      </dgm:t>
    </dgm:pt>
    <dgm:pt modelId="{40611C49-162F-4D6B-B362-0E35551B82F7}">
      <dgm:prSet/>
      <dgm:spPr/>
      <dgm:t>
        <a:bodyPr/>
        <a:lstStyle/>
        <a:p>
          <a:r>
            <a:rPr lang="en-US"/>
            <a:t>Personel and equipment shortage.</a:t>
          </a:r>
        </a:p>
      </dgm:t>
    </dgm:pt>
    <dgm:pt modelId="{CDCD6435-8F60-48DE-940F-8EED181C31A6}" type="parTrans" cxnId="{90EC46BD-48CD-494E-A80A-11BD0D80D84C}">
      <dgm:prSet/>
      <dgm:spPr/>
      <dgm:t>
        <a:bodyPr/>
        <a:lstStyle/>
        <a:p>
          <a:endParaRPr lang="en-US"/>
        </a:p>
      </dgm:t>
    </dgm:pt>
    <dgm:pt modelId="{CD768075-78C9-46F1-A19A-D79FF78FCB1E}" type="sibTrans" cxnId="{90EC46BD-48CD-494E-A80A-11BD0D80D84C}">
      <dgm:prSet/>
      <dgm:spPr/>
      <dgm:t>
        <a:bodyPr/>
        <a:lstStyle/>
        <a:p>
          <a:endParaRPr lang="en-US"/>
        </a:p>
      </dgm:t>
    </dgm:pt>
    <dgm:pt modelId="{F27AED17-80ED-41FF-8545-5D9B7C427613}">
      <dgm:prSet/>
      <dgm:spPr/>
      <dgm:t>
        <a:bodyPr/>
        <a:lstStyle/>
        <a:p>
          <a:r>
            <a:rPr lang="en-US"/>
            <a:t>Asian manufacturing</a:t>
          </a:r>
        </a:p>
      </dgm:t>
    </dgm:pt>
    <dgm:pt modelId="{35D09043-46B0-4B56-8A48-D4CE736DDD49}" type="parTrans" cxnId="{7F61BB5F-A17B-42FB-A249-D11EB32CEA0D}">
      <dgm:prSet/>
      <dgm:spPr/>
      <dgm:t>
        <a:bodyPr/>
        <a:lstStyle/>
        <a:p>
          <a:endParaRPr lang="en-US"/>
        </a:p>
      </dgm:t>
    </dgm:pt>
    <dgm:pt modelId="{093D83E2-3CA8-4291-974B-3F39F6595215}" type="sibTrans" cxnId="{7F61BB5F-A17B-42FB-A249-D11EB32CEA0D}">
      <dgm:prSet/>
      <dgm:spPr/>
      <dgm:t>
        <a:bodyPr/>
        <a:lstStyle/>
        <a:p>
          <a:endParaRPr lang="en-US"/>
        </a:p>
      </dgm:t>
    </dgm:pt>
    <dgm:pt modelId="{B834E0C1-8868-4A3B-8E4A-1BADF64EEA30}">
      <dgm:prSet/>
      <dgm:spPr/>
      <dgm:t>
        <a:bodyPr/>
        <a:lstStyle/>
        <a:p>
          <a:r>
            <a:rPr lang="en-US"/>
            <a:t>Damaged facilities.</a:t>
          </a:r>
        </a:p>
      </dgm:t>
    </dgm:pt>
    <dgm:pt modelId="{87EB9A96-EB8F-4937-909B-0EDD70894DF5}" type="parTrans" cxnId="{C5243D06-D20C-481C-A5EA-67CB9872E68C}">
      <dgm:prSet/>
      <dgm:spPr/>
      <dgm:t>
        <a:bodyPr/>
        <a:lstStyle/>
        <a:p>
          <a:endParaRPr lang="en-US"/>
        </a:p>
      </dgm:t>
    </dgm:pt>
    <dgm:pt modelId="{96440A80-554F-40A2-A2D0-969988B5D864}" type="sibTrans" cxnId="{C5243D06-D20C-481C-A5EA-67CB9872E68C}">
      <dgm:prSet/>
      <dgm:spPr/>
      <dgm:t>
        <a:bodyPr/>
        <a:lstStyle/>
        <a:p>
          <a:endParaRPr lang="en-US"/>
        </a:p>
      </dgm:t>
    </dgm:pt>
    <dgm:pt modelId="{693F7EB3-2763-4494-AD39-97900D3F7F87}">
      <dgm:prSet/>
      <dgm:spPr/>
      <dgm:t>
        <a:bodyPr/>
        <a:lstStyle/>
        <a:p>
          <a:r>
            <a:rPr lang="en-US"/>
            <a:t>Over 1 mbd refinery damage.</a:t>
          </a:r>
        </a:p>
      </dgm:t>
    </dgm:pt>
    <dgm:pt modelId="{5ADF9E17-582E-4A54-A5E9-BE53D3812B47}" type="parTrans" cxnId="{138E200A-5BF9-48C8-9E84-CD7D7808266D}">
      <dgm:prSet/>
      <dgm:spPr/>
      <dgm:t>
        <a:bodyPr/>
        <a:lstStyle/>
        <a:p>
          <a:endParaRPr lang="en-US"/>
        </a:p>
      </dgm:t>
    </dgm:pt>
    <dgm:pt modelId="{2C71BC60-BA93-4462-8E1A-9CF50F6B1435}" type="sibTrans" cxnId="{138E200A-5BF9-48C8-9E84-CD7D7808266D}">
      <dgm:prSet/>
      <dgm:spPr/>
      <dgm:t>
        <a:bodyPr/>
        <a:lstStyle/>
        <a:p>
          <a:endParaRPr lang="en-US"/>
        </a:p>
      </dgm:t>
    </dgm:pt>
    <dgm:pt modelId="{8706D53F-E6E8-4A29-8E06-F88D821CA471}">
      <dgm:prSet/>
      <dgm:spPr/>
      <dgm:t>
        <a:bodyPr/>
        <a:lstStyle/>
        <a:p>
          <a:r>
            <a:rPr lang="en-US"/>
            <a:t>Qater LNG Facility damaged for 3 to 5 years.</a:t>
          </a:r>
        </a:p>
      </dgm:t>
    </dgm:pt>
    <dgm:pt modelId="{EFC4A371-ECB4-4288-944B-1488A54D739C}" type="parTrans" cxnId="{01A319B1-959D-4070-9E0B-7297DEF4CB08}">
      <dgm:prSet/>
      <dgm:spPr/>
      <dgm:t>
        <a:bodyPr/>
        <a:lstStyle/>
        <a:p>
          <a:endParaRPr lang="en-US"/>
        </a:p>
      </dgm:t>
    </dgm:pt>
    <dgm:pt modelId="{B58FDE72-C8C2-4333-9B3E-FBAC398B17D3}" type="sibTrans" cxnId="{01A319B1-959D-4070-9E0B-7297DEF4CB08}">
      <dgm:prSet/>
      <dgm:spPr/>
      <dgm:t>
        <a:bodyPr/>
        <a:lstStyle/>
        <a:p>
          <a:endParaRPr lang="en-US"/>
        </a:p>
      </dgm:t>
    </dgm:pt>
    <dgm:pt modelId="{AFE393D7-788B-41E7-9323-940760AB4368}">
      <dgm:prSet/>
      <dgm:spPr/>
      <dgm:t>
        <a:bodyPr/>
        <a:lstStyle/>
        <a:p>
          <a:r>
            <a:rPr lang="en-US"/>
            <a:t>UAE Gas Field is on fire.</a:t>
          </a:r>
        </a:p>
      </dgm:t>
    </dgm:pt>
    <dgm:pt modelId="{B84D63C8-B020-4E85-98D3-47915F093ADE}" type="parTrans" cxnId="{19ACFF22-DD9B-43A7-8541-D79EFA6D4832}">
      <dgm:prSet/>
      <dgm:spPr/>
      <dgm:t>
        <a:bodyPr/>
        <a:lstStyle/>
        <a:p>
          <a:endParaRPr lang="en-US"/>
        </a:p>
      </dgm:t>
    </dgm:pt>
    <dgm:pt modelId="{CFC48FBC-A9D9-4EFE-80EA-283E9C8FA4BD}" type="sibTrans" cxnId="{19ACFF22-DD9B-43A7-8541-D79EFA6D4832}">
      <dgm:prSet/>
      <dgm:spPr/>
      <dgm:t>
        <a:bodyPr/>
        <a:lstStyle/>
        <a:p>
          <a:endParaRPr lang="en-US"/>
        </a:p>
      </dgm:t>
    </dgm:pt>
    <dgm:pt modelId="{FC54DC1E-D072-4C22-9E1D-F91341DB472F}">
      <dgm:prSet/>
      <dgm:spPr/>
      <dgm:t>
        <a:bodyPr/>
        <a:lstStyle/>
        <a:p>
          <a:r>
            <a:rPr lang="en-US"/>
            <a:t>Saudi Arabia Petrochemical park is on fire.</a:t>
          </a:r>
        </a:p>
      </dgm:t>
    </dgm:pt>
    <dgm:pt modelId="{075DAEAE-1A55-423C-827E-80542987F316}" type="parTrans" cxnId="{31F7CB6D-3A37-42C5-82AE-ED54275EBCF4}">
      <dgm:prSet/>
      <dgm:spPr/>
      <dgm:t>
        <a:bodyPr/>
        <a:lstStyle/>
        <a:p>
          <a:endParaRPr lang="en-US"/>
        </a:p>
      </dgm:t>
    </dgm:pt>
    <dgm:pt modelId="{390CE72F-88A3-43B3-A2C9-4CA95BFEAF6C}" type="sibTrans" cxnId="{31F7CB6D-3A37-42C5-82AE-ED54275EBCF4}">
      <dgm:prSet/>
      <dgm:spPr/>
      <dgm:t>
        <a:bodyPr/>
        <a:lstStyle/>
        <a:p>
          <a:endParaRPr lang="en-US"/>
        </a:p>
      </dgm:t>
    </dgm:pt>
    <dgm:pt modelId="{FAAF4852-BB46-48B2-83A8-7E7DA3C84F62}" type="pres">
      <dgm:prSet presAssocID="{F61C7912-32F3-4432-B2AF-D0AC94230E3B}" presName="Name0" presStyleCnt="0">
        <dgm:presLayoutVars>
          <dgm:dir/>
          <dgm:animLvl val="lvl"/>
          <dgm:resizeHandles val="exact"/>
        </dgm:presLayoutVars>
      </dgm:prSet>
      <dgm:spPr/>
    </dgm:pt>
    <dgm:pt modelId="{83CC9E23-4FE8-472F-92A3-E8F2FADE339C}" type="pres">
      <dgm:prSet presAssocID="{CFAC1106-E237-43D9-84E2-3E871C49AC75}" presName="composite" presStyleCnt="0"/>
      <dgm:spPr/>
    </dgm:pt>
    <dgm:pt modelId="{23B16360-FAD9-4ACE-8BBF-1F8B205F68D1}" type="pres">
      <dgm:prSet presAssocID="{CFAC1106-E237-43D9-84E2-3E871C49AC7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261D445-C711-4992-B4D1-E589F002B96F}" type="pres">
      <dgm:prSet presAssocID="{CFAC1106-E237-43D9-84E2-3E871C49AC75}" presName="desTx" presStyleLbl="alignAccFollowNode1" presStyleIdx="0" presStyleCnt="4">
        <dgm:presLayoutVars>
          <dgm:bulletEnabled val="1"/>
        </dgm:presLayoutVars>
      </dgm:prSet>
      <dgm:spPr/>
    </dgm:pt>
    <dgm:pt modelId="{88829940-6AE9-4354-B45A-4B20651F5EFE}" type="pres">
      <dgm:prSet presAssocID="{CD11C1E5-8133-4926-91FD-92A50A6835A4}" presName="space" presStyleCnt="0"/>
      <dgm:spPr/>
    </dgm:pt>
    <dgm:pt modelId="{EC069850-E734-4B16-B30D-26E8CF50A41D}" type="pres">
      <dgm:prSet presAssocID="{AAD42D38-11BA-47C0-8A16-D4D617A58BC1}" presName="composite" presStyleCnt="0"/>
      <dgm:spPr/>
    </dgm:pt>
    <dgm:pt modelId="{14D08B58-5B39-4787-8FD8-04330F28D716}" type="pres">
      <dgm:prSet presAssocID="{AAD42D38-11BA-47C0-8A16-D4D617A58B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2442406-2843-46D6-AA11-327A4E5EE680}" type="pres">
      <dgm:prSet presAssocID="{AAD42D38-11BA-47C0-8A16-D4D617A58BC1}" presName="desTx" presStyleLbl="alignAccFollowNode1" presStyleIdx="1" presStyleCnt="4">
        <dgm:presLayoutVars>
          <dgm:bulletEnabled val="1"/>
        </dgm:presLayoutVars>
      </dgm:prSet>
      <dgm:spPr/>
    </dgm:pt>
    <dgm:pt modelId="{EACC9CD7-13BE-4903-B319-3C1710A69087}" type="pres">
      <dgm:prSet presAssocID="{44624461-6619-41C7-AFC1-38ECFEA10ACC}" presName="space" presStyleCnt="0"/>
      <dgm:spPr/>
    </dgm:pt>
    <dgm:pt modelId="{F3923914-AF83-47AB-9673-F347061F66B5}" type="pres">
      <dgm:prSet presAssocID="{359785CC-8C05-4DE8-8EB3-3EBA6B8E7863}" presName="composite" presStyleCnt="0"/>
      <dgm:spPr/>
    </dgm:pt>
    <dgm:pt modelId="{BE2B4E3D-CEAE-45CD-9804-ED9469D15F38}" type="pres">
      <dgm:prSet presAssocID="{359785CC-8C05-4DE8-8EB3-3EBA6B8E786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7EA822C-8753-4F54-9534-21B2489A6985}" type="pres">
      <dgm:prSet presAssocID="{359785CC-8C05-4DE8-8EB3-3EBA6B8E7863}" presName="desTx" presStyleLbl="alignAccFollowNode1" presStyleIdx="2" presStyleCnt="4">
        <dgm:presLayoutVars>
          <dgm:bulletEnabled val="1"/>
        </dgm:presLayoutVars>
      </dgm:prSet>
      <dgm:spPr/>
    </dgm:pt>
    <dgm:pt modelId="{F98DC615-F5E7-4880-82EB-0CD10214041D}" type="pres">
      <dgm:prSet presAssocID="{B822FC5A-6CF7-497C-B387-284FF7327F1B}" presName="space" presStyleCnt="0"/>
      <dgm:spPr/>
    </dgm:pt>
    <dgm:pt modelId="{8B058D9C-7BEC-43A0-8E0A-F50E366DB819}" type="pres">
      <dgm:prSet presAssocID="{B834E0C1-8868-4A3B-8E4A-1BADF64EEA30}" presName="composite" presStyleCnt="0"/>
      <dgm:spPr/>
    </dgm:pt>
    <dgm:pt modelId="{995B818A-D5C9-4FF3-B8A7-9145F4256968}" type="pres">
      <dgm:prSet presAssocID="{B834E0C1-8868-4A3B-8E4A-1BADF64EEA3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68790D8-8D01-4BA3-A513-C049579D5C1E}" type="pres">
      <dgm:prSet presAssocID="{B834E0C1-8868-4A3B-8E4A-1BADF64EEA3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5243D06-D20C-481C-A5EA-67CB9872E68C}" srcId="{F61C7912-32F3-4432-B2AF-D0AC94230E3B}" destId="{B834E0C1-8868-4A3B-8E4A-1BADF64EEA30}" srcOrd="3" destOrd="0" parTransId="{87EB9A96-EB8F-4937-909B-0EDD70894DF5}" sibTransId="{96440A80-554F-40A2-A2D0-969988B5D864}"/>
    <dgm:cxn modelId="{138E200A-5BF9-48C8-9E84-CD7D7808266D}" srcId="{B834E0C1-8868-4A3B-8E4A-1BADF64EEA30}" destId="{693F7EB3-2763-4494-AD39-97900D3F7F87}" srcOrd="0" destOrd="0" parTransId="{5ADF9E17-582E-4A54-A5E9-BE53D3812B47}" sibTransId="{2C71BC60-BA93-4462-8E1A-9CF50F6B1435}"/>
    <dgm:cxn modelId="{7BA5CE0C-7F6A-48BA-88C9-6180464EBBCE}" srcId="{AAD42D38-11BA-47C0-8A16-D4D617A58BC1}" destId="{DDEDF04E-7050-4405-BF06-8B71E31DB790}" srcOrd="0" destOrd="0" parTransId="{D198700B-3DF0-4E6F-B443-8D2B4B4F3BD6}" sibTransId="{ADF1EE41-24A7-40C5-B80D-760547A1186C}"/>
    <dgm:cxn modelId="{6DC6790F-E9C3-40F4-8060-7DC76D7A731F}" type="presOf" srcId="{8706D53F-E6E8-4A29-8E06-F88D821CA471}" destId="{968790D8-8D01-4BA3-A513-C049579D5C1E}" srcOrd="0" destOrd="1" presId="urn:microsoft.com/office/officeart/2005/8/layout/hList1"/>
    <dgm:cxn modelId="{0EF8601C-FB88-42FA-BD09-BB2348290548}" type="presOf" srcId="{661121CE-F5C0-4FEE-8F4E-BED3361E2A51}" destId="{52442406-2843-46D6-AA11-327A4E5EE680}" srcOrd="0" destOrd="1" presId="urn:microsoft.com/office/officeart/2005/8/layout/hList1"/>
    <dgm:cxn modelId="{19ACFF22-DD9B-43A7-8541-D79EFA6D4832}" srcId="{B834E0C1-8868-4A3B-8E4A-1BADF64EEA30}" destId="{AFE393D7-788B-41E7-9323-940760AB4368}" srcOrd="2" destOrd="0" parTransId="{B84D63C8-B020-4E85-98D3-47915F093ADE}" sibTransId="{CFC48FBC-A9D9-4EFE-80EA-283E9C8FA4BD}"/>
    <dgm:cxn modelId="{4CF9C523-DE32-455E-9D85-E359A303E279}" type="presOf" srcId="{0CDC4018-39EC-47AD-BDB0-0F6CED9E70B6}" destId="{37EA822C-8753-4F54-9534-21B2489A6985}" srcOrd="0" destOrd="0" presId="urn:microsoft.com/office/officeart/2005/8/layout/hList1"/>
    <dgm:cxn modelId="{620F9A36-4680-403B-AD24-FC8A7E660264}" srcId="{F61C7912-32F3-4432-B2AF-D0AC94230E3B}" destId="{359785CC-8C05-4DE8-8EB3-3EBA6B8E7863}" srcOrd="2" destOrd="0" parTransId="{541F324D-46CB-41A9-875F-644C59D9C14D}" sibTransId="{B822FC5A-6CF7-497C-B387-284FF7327F1B}"/>
    <dgm:cxn modelId="{801D183E-4511-4306-A76F-586F3D651FA0}" type="presOf" srcId="{CFAC1106-E237-43D9-84E2-3E871C49AC75}" destId="{23B16360-FAD9-4ACE-8BBF-1F8B205F68D1}" srcOrd="0" destOrd="0" presId="urn:microsoft.com/office/officeart/2005/8/layout/hList1"/>
    <dgm:cxn modelId="{D0B4035B-BA7C-42B7-B1AD-2049265D487F}" type="presOf" srcId="{DDEDF04E-7050-4405-BF06-8B71E31DB790}" destId="{52442406-2843-46D6-AA11-327A4E5EE680}" srcOrd="0" destOrd="0" presId="urn:microsoft.com/office/officeart/2005/8/layout/hList1"/>
    <dgm:cxn modelId="{7F61BB5F-A17B-42FB-A249-D11EB32CEA0D}" srcId="{359785CC-8C05-4DE8-8EB3-3EBA6B8E7863}" destId="{F27AED17-80ED-41FF-8545-5D9B7C427613}" srcOrd="2" destOrd="0" parTransId="{35D09043-46B0-4B56-8A48-D4CE736DDD49}" sibTransId="{093D83E2-3CA8-4291-974B-3F39F6595215}"/>
    <dgm:cxn modelId="{C51DAC42-480F-4033-9753-4CE64D1D1B18}" type="presOf" srcId="{AAD42D38-11BA-47C0-8A16-D4D617A58BC1}" destId="{14D08B58-5B39-4787-8FD8-04330F28D716}" srcOrd="0" destOrd="0" presId="urn:microsoft.com/office/officeart/2005/8/layout/hList1"/>
    <dgm:cxn modelId="{45AFD767-B9F8-4F9D-97A8-E781B59833B8}" type="presOf" srcId="{40611C49-162F-4D6B-B362-0E35551B82F7}" destId="{37EA822C-8753-4F54-9534-21B2489A6985}" srcOrd="0" destOrd="1" presId="urn:microsoft.com/office/officeart/2005/8/layout/hList1"/>
    <dgm:cxn modelId="{A03ABF6D-7909-452B-B651-A50F875D096E}" type="presOf" srcId="{BD021490-72C5-4480-B0B5-9480847EC467}" destId="{52442406-2843-46D6-AA11-327A4E5EE680}" srcOrd="0" destOrd="2" presId="urn:microsoft.com/office/officeart/2005/8/layout/hList1"/>
    <dgm:cxn modelId="{31F7CB6D-3A37-42C5-82AE-ED54275EBCF4}" srcId="{B834E0C1-8868-4A3B-8E4A-1BADF64EEA30}" destId="{FC54DC1E-D072-4C22-9E1D-F91341DB472F}" srcOrd="3" destOrd="0" parTransId="{075DAEAE-1A55-423C-827E-80542987F316}" sibTransId="{390CE72F-88A3-43B3-A2C9-4CA95BFEAF6C}"/>
    <dgm:cxn modelId="{74D8F651-859D-4241-ACEA-5B8326191EB4}" srcId="{359785CC-8C05-4DE8-8EB3-3EBA6B8E7863}" destId="{0CDC4018-39EC-47AD-BDB0-0F6CED9E70B6}" srcOrd="0" destOrd="0" parTransId="{B3968A9C-2C45-4249-AF71-221975360B4D}" sibTransId="{6B8B1F05-0FBA-4B7C-BE1D-A7017E280731}"/>
    <dgm:cxn modelId="{8E366A73-FC0B-457D-B367-F9660E01D062}" srcId="{AAD42D38-11BA-47C0-8A16-D4D617A58BC1}" destId="{225B5A11-C0D0-4BCF-A06C-40332D93D57F}" srcOrd="6" destOrd="0" parTransId="{C0F34409-EC76-4AF2-B6D2-0D0EE0D6F653}" sibTransId="{6A749C9D-258D-4995-AC42-CF75E947DB19}"/>
    <dgm:cxn modelId="{4A5C9C55-6976-49C8-96DA-207ED9FE726A}" srcId="{F61C7912-32F3-4432-B2AF-D0AC94230E3B}" destId="{AAD42D38-11BA-47C0-8A16-D4D617A58BC1}" srcOrd="1" destOrd="0" parTransId="{432AAE8F-4474-4207-AFDE-185B2D775EFF}" sibTransId="{44624461-6619-41C7-AFC1-38ECFEA10ACC}"/>
    <dgm:cxn modelId="{9BA2DE5A-5C1B-4AAE-A3A2-EDD861C29AC6}" type="presOf" srcId="{F27AED17-80ED-41FF-8545-5D9B7C427613}" destId="{37EA822C-8753-4F54-9534-21B2489A6985}" srcOrd="0" destOrd="2" presId="urn:microsoft.com/office/officeart/2005/8/layout/hList1"/>
    <dgm:cxn modelId="{F910927D-AF40-4E7B-818B-967F4E303A2E}" type="presOf" srcId="{693F7EB3-2763-4494-AD39-97900D3F7F87}" destId="{968790D8-8D01-4BA3-A513-C049579D5C1E}" srcOrd="0" destOrd="0" presId="urn:microsoft.com/office/officeart/2005/8/layout/hList1"/>
    <dgm:cxn modelId="{3934677E-A1C0-4F8E-AC9A-CC01DB6924FD}" type="presOf" srcId="{FC54DC1E-D072-4C22-9E1D-F91341DB472F}" destId="{968790D8-8D01-4BA3-A513-C049579D5C1E}" srcOrd="0" destOrd="3" presId="urn:microsoft.com/office/officeart/2005/8/layout/hList1"/>
    <dgm:cxn modelId="{0202D885-4489-4F25-909D-EB262A5485AF}" type="presOf" srcId="{225B5A11-C0D0-4BCF-A06C-40332D93D57F}" destId="{52442406-2843-46D6-AA11-327A4E5EE680}" srcOrd="0" destOrd="6" presId="urn:microsoft.com/office/officeart/2005/8/layout/hList1"/>
    <dgm:cxn modelId="{9B48038A-FE60-4D8A-BC78-04E0DC10CE96}" type="presOf" srcId="{5F7EBCFB-D8F1-484D-94DB-5B8ECBC67F9B}" destId="{52442406-2843-46D6-AA11-327A4E5EE680}" srcOrd="0" destOrd="5" presId="urn:microsoft.com/office/officeart/2005/8/layout/hList1"/>
    <dgm:cxn modelId="{A6958E8E-648D-45FE-8D71-4A05D4517FDA}" srcId="{AAD42D38-11BA-47C0-8A16-D4D617A58BC1}" destId="{63C08130-88EB-4F8B-88F4-F00FECE7F0B0}" srcOrd="3" destOrd="0" parTransId="{6AEC5E93-4B25-4923-9F31-8E8F1719C2A0}" sibTransId="{6C531ACE-A300-4106-A43B-6AB136A0BA44}"/>
    <dgm:cxn modelId="{4F5ED99A-4E2E-4959-BA4C-A6B685CD3BC0}" srcId="{AAD42D38-11BA-47C0-8A16-D4D617A58BC1}" destId="{5F7EBCFB-D8F1-484D-94DB-5B8ECBC67F9B}" srcOrd="5" destOrd="0" parTransId="{CA6F9708-27C0-4BB1-8379-3924856084E2}" sibTransId="{EB5A3267-04AE-474A-A7FB-C31E932E37FC}"/>
    <dgm:cxn modelId="{FF153D9F-F729-4F4B-BA22-FE9714984FB4}" type="presOf" srcId="{DC5B464D-3D1C-4B4A-BB18-10C6549357F2}" destId="{52442406-2843-46D6-AA11-327A4E5EE680}" srcOrd="0" destOrd="4" presId="urn:microsoft.com/office/officeart/2005/8/layout/hList1"/>
    <dgm:cxn modelId="{246EB8A2-89F9-445B-B084-5DA807AC451F}" srcId="{AAD42D38-11BA-47C0-8A16-D4D617A58BC1}" destId="{BD021490-72C5-4480-B0B5-9480847EC467}" srcOrd="2" destOrd="0" parTransId="{F4B2A9B3-58BE-47AF-A296-307B100C1D46}" sibTransId="{B9D3E695-1CC9-4BB2-AC8C-48DF2008E955}"/>
    <dgm:cxn modelId="{01A319B1-959D-4070-9E0B-7297DEF4CB08}" srcId="{B834E0C1-8868-4A3B-8E4A-1BADF64EEA30}" destId="{8706D53F-E6E8-4A29-8E06-F88D821CA471}" srcOrd="1" destOrd="0" parTransId="{EFC4A371-ECB4-4288-944B-1488A54D739C}" sibTransId="{B58FDE72-C8C2-4333-9B3E-FBAC398B17D3}"/>
    <dgm:cxn modelId="{9691F5B7-FC8C-4213-BE49-DD9703114E44}" type="presOf" srcId="{63C08130-88EB-4F8B-88F4-F00FECE7F0B0}" destId="{52442406-2843-46D6-AA11-327A4E5EE680}" srcOrd="0" destOrd="3" presId="urn:microsoft.com/office/officeart/2005/8/layout/hList1"/>
    <dgm:cxn modelId="{C1B8AFBA-4B4E-48C5-949A-8D3713D056BF}" type="presOf" srcId="{F61C7912-32F3-4432-B2AF-D0AC94230E3B}" destId="{FAAF4852-BB46-48B2-83A8-7E7DA3C84F62}" srcOrd="0" destOrd="0" presId="urn:microsoft.com/office/officeart/2005/8/layout/hList1"/>
    <dgm:cxn modelId="{80A20EBC-4364-4730-AF01-1A66FBCA118E}" srcId="{AAD42D38-11BA-47C0-8A16-D4D617A58BC1}" destId="{661121CE-F5C0-4FEE-8F4E-BED3361E2A51}" srcOrd="1" destOrd="0" parTransId="{69CE753E-32D4-4C73-9925-19EDB5D59AB9}" sibTransId="{C3FBC6E8-C71C-495C-9D56-D9CB257B43A1}"/>
    <dgm:cxn modelId="{90EC46BD-48CD-494E-A80A-11BD0D80D84C}" srcId="{359785CC-8C05-4DE8-8EB3-3EBA6B8E7863}" destId="{40611C49-162F-4D6B-B362-0E35551B82F7}" srcOrd="1" destOrd="0" parTransId="{CDCD6435-8F60-48DE-940F-8EED181C31A6}" sibTransId="{CD768075-78C9-46F1-A19A-D79FF78FCB1E}"/>
    <dgm:cxn modelId="{5EC380DE-5385-4D9A-AB9B-6727DC289E65}" srcId="{AAD42D38-11BA-47C0-8A16-D4D617A58BC1}" destId="{DC5B464D-3D1C-4B4A-BB18-10C6549357F2}" srcOrd="4" destOrd="0" parTransId="{CC045344-7DAF-42A3-BEDC-95F4A128F436}" sibTransId="{BB5814BA-9F73-4470-8C62-F93B2BA1F6C2}"/>
    <dgm:cxn modelId="{7C3BF6E5-E1C1-4FFE-AC4D-E618FE8FB09C}" type="presOf" srcId="{359785CC-8C05-4DE8-8EB3-3EBA6B8E7863}" destId="{BE2B4E3D-CEAE-45CD-9804-ED9469D15F38}" srcOrd="0" destOrd="0" presId="urn:microsoft.com/office/officeart/2005/8/layout/hList1"/>
    <dgm:cxn modelId="{9ECB58E8-2197-41A9-BFFA-6303DD380179}" type="presOf" srcId="{AFE393D7-788B-41E7-9323-940760AB4368}" destId="{968790D8-8D01-4BA3-A513-C049579D5C1E}" srcOrd="0" destOrd="2" presId="urn:microsoft.com/office/officeart/2005/8/layout/hList1"/>
    <dgm:cxn modelId="{479093F1-B0FD-486B-864B-BF2AD67D3344}" srcId="{F61C7912-32F3-4432-B2AF-D0AC94230E3B}" destId="{CFAC1106-E237-43D9-84E2-3E871C49AC75}" srcOrd="0" destOrd="0" parTransId="{43106F18-5C50-4F80-96C6-EA239B4475B6}" sibTransId="{CD11C1E5-8133-4926-91FD-92A50A6835A4}"/>
    <dgm:cxn modelId="{6A5294F6-5F2E-44D9-A661-FB7644817813}" type="presOf" srcId="{B834E0C1-8868-4A3B-8E4A-1BADF64EEA30}" destId="{995B818A-D5C9-4FF3-B8A7-9145F4256968}" srcOrd="0" destOrd="0" presId="urn:microsoft.com/office/officeart/2005/8/layout/hList1"/>
    <dgm:cxn modelId="{59169919-CD6C-40A2-8390-3A0ABEFA5169}" type="presParOf" srcId="{FAAF4852-BB46-48B2-83A8-7E7DA3C84F62}" destId="{83CC9E23-4FE8-472F-92A3-E8F2FADE339C}" srcOrd="0" destOrd="0" presId="urn:microsoft.com/office/officeart/2005/8/layout/hList1"/>
    <dgm:cxn modelId="{D8D64BBA-0815-432C-801E-C388182BC40D}" type="presParOf" srcId="{83CC9E23-4FE8-472F-92A3-E8F2FADE339C}" destId="{23B16360-FAD9-4ACE-8BBF-1F8B205F68D1}" srcOrd="0" destOrd="0" presId="urn:microsoft.com/office/officeart/2005/8/layout/hList1"/>
    <dgm:cxn modelId="{A5B5AE93-6019-4FE1-9D3D-BB959274B0D3}" type="presParOf" srcId="{83CC9E23-4FE8-472F-92A3-E8F2FADE339C}" destId="{6261D445-C711-4992-B4D1-E589F002B96F}" srcOrd="1" destOrd="0" presId="urn:microsoft.com/office/officeart/2005/8/layout/hList1"/>
    <dgm:cxn modelId="{792FA388-F8E0-435E-A126-B93C1413644D}" type="presParOf" srcId="{FAAF4852-BB46-48B2-83A8-7E7DA3C84F62}" destId="{88829940-6AE9-4354-B45A-4B20651F5EFE}" srcOrd="1" destOrd="0" presId="urn:microsoft.com/office/officeart/2005/8/layout/hList1"/>
    <dgm:cxn modelId="{25A23F20-E9DE-4E42-AF1B-D0ADB877C90A}" type="presParOf" srcId="{FAAF4852-BB46-48B2-83A8-7E7DA3C84F62}" destId="{EC069850-E734-4B16-B30D-26E8CF50A41D}" srcOrd="2" destOrd="0" presId="urn:microsoft.com/office/officeart/2005/8/layout/hList1"/>
    <dgm:cxn modelId="{7CEA3CC9-D5F4-4672-BE87-CBADB55430F2}" type="presParOf" srcId="{EC069850-E734-4B16-B30D-26E8CF50A41D}" destId="{14D08B58-5B39-4787-8FD8-04330F28D716}" srcOrd="0" destOrd="0" presId="urn:microsoft.com/office/officeart/2005/8/layout/hList1"/>
    <dgm:cxn modelId="{DB155879-69F7-46F3-939C-3F435813FD47}" type="presParOf" srcId="{EC069850-E734-4B16-B30D-26E8CF50A41D}" destId="{52442406-2843-46D6-AA11-327A4E5EE680}" srcOrd="1" destOrd="0" presId="urn:microsoft.com/office/officeart/2005/8/layout/hList1"/>
    <dgm:cxn modelId="{B83DEFA4-F6B8-4C14-B54F-AF59D940B4A6}" type="presParOf" srcId="{FAAF4852-BB46-48B2-83A8-7E7DA3C84F62}" destId="{EACC9CD7-13BE-4903-B319-3C1710A69087}" srcOrd="3" destOrd="0" presId="urn:microsoft.com/office/officeart/2005/8/layout/hList1"/>
    <dgm:cxn modelId="{B2E7EE92-9127-4368-90B5-F9D741BD8C77}" type="presParOf" srcId="{FAAF4852-BB46-48B2-83A8-7E7DA3C84F62}" destId="{F3923914-AF83-47AB-9673-F347061F66B5}" srcOrd="4" destOrd="0" presId="urn:microsoft.com/office/officeart/2005/8/layout/hList1"/>
    <dgm:cxn modelId="{ED1EC6A7-2E7F-4291-8016-1673D2323F02}" type="presParOf" srcId="{F3923914-AF83-47AB-9673-F347061F66B5}" destId="{BE2B4E3D-CEAE-45CD-9804-ED9469D15F38}" srcOrd="0" destOrd="0" presId="urn:microsoft.com/office/officeart/2005/8/layout/hList1"/>
    <dgm:cxn modelId="{66712B2C-83CD-4BD2-8FDF-DE4498552EBC}" type="presParOf" srcId="{F3923914-AF83-47AB-9673-F347061F66B5}" destId="{37EA822C-8753-4F54-9534-21B2489A6985}" srcOrd="1" destOrd="0" presId="urn:microsoft.com/office/officeart/2005/8/layout/hList1"/>
    <dgm:cxn modelId="{F7C44CA2-757E-4DDC-8A59-BD5F6DA46F06}" type="presParOf" srcId="{FAAF4852-BB46-48B2-83A8-7E7DA3C84F62}" destId="{F98DC615-F5E7-4880-82EB-0CD10214041D}" srcOrd="5" destOrd="0" presId="urn:microsoft.com/office/officeart/2005/8/layout/hList1"/>
    <dgm:cxn modelId="{A4AAF97F-3F2C-4123-B250-E9C3FB3DC35D}" type="presParOf" srcId="{FAAF4852-BB46-48B2-83A8-7E7DA3C84F62}" destId="{8B058D9C-7BEC-43A0-8E0A-F50E366DB819}" srcOrd="6" destOrd="0" presId="urn:microsoft.com/office/officeart/2005/8/layout/hList1"/>
    <dgm:cxn modelId="{20AFB4EB-311E-47A5-9F82-855D3BFEC381}" type="presParOf" srcId="{8B058D9C-7BEC-43A0-8E0A-F50E366DB819}" destId="{995B818A-D5C9-4FF3-B8A7-9145F4256968}" srcOrd="0" destOrd="0" presId="urn:microsoft.com/office/officeart/2005/8/layout/hList1"/>
    <dgm:cxn modelId="{CCA71563-7DDD-4694-B53D-E5D987902315}" type="presParOf" srcId="{8B058D9C-7BEC-43A0-8E0A-F50E366DB819}" destId="{968790D8-8D01-4BA3-A513-C049579D5C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A774A-08A0-4469-A657-A3A55DF0DC2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7C5599E-BFDE-4F42-A035-1BBE9B8B421F}">
      <dgm:prSet/>
      <dgm:spPr/>
      <dgm:t>
        <a:bodyPr/>
        <a:lstStyle/>
        <a:p>
          <a:r>
            <a:rPr lang="en-US"/>
            <a:t>United States</a:t>
          </a:r>
        </a:p>
      </dgm:t>
    </dgm:pt>
    <dgm:pt modelId="{84789379-FEDB-4A6B-BC8A-B42898C3596B}" type="parTrans" cxnId="{E68D726D-679F-4F52-894C-D37FAE5155C9}">
      <dgm:prSet/>
      <dgm:spPr/>
      <dgm:t>
        <a:bodyPr/>
        <a:lstStyle/>
        <a:p>
          <a:endParaRPr lang="en-US"/>
        </a:p>
      </dgm:t>
    </dgm:pt>
    <dgm:pt modelId="{3DE0783C-5E74-4BAC-A81F-5DA584095858}" type="sibTrans" cxnId="{E68D726D-679F-4F52-894C-D37FAE5155C9}">
      <dgm:prSet/>
      <dgm:spPr/>
      <dgm:t>
        <a:bodyPr/>
        <a:lstStyle/>
        <a:p>
          <a:endParaRPr lang="en-US"/>
        </a:p>
      </dgm:t>
    </dgm:pt>
    <dgm:pt modelId="{B788BC21-EEA2-4560-BC0B-C5D5F54543A9}">
      <dgm:prSet/>
      <dgm:spPr/>
      <dgm:t>
        <a:bodyPr/>
        <a:lstStyle/>
        <a:p>
          <a:r>
            <a:rPr lang="en-US"/>
            <a:t>411 Million Barrels</a:t>
          </a:r>
        </a:p>
      </dgm:t>
    </dgm:pt>
    <dgm:pt modelId="{0FCB4743-4CA9-4D89-9790-127B1852B43F}" type="parTrans" cxnId="{6482151C-3C52-41BF-ACDE-DA639795292B}">
      <dgm:prSet/>
      <dgm:spPr/>
      <dgm:t>
        <a:bodyPr/>
        <a:lstStyle/>
        <a:p>
          <a:endParaRPr lang="en-US"/>
        </a:p>
      </dgm:t>
    </dgm:pt>
    <dgm:pt modelId="{232F8A4A-F538-4143-A559-451CA96C114B}" type="sibTrans" cxnId="{6482151C-3C52-41BF-ACDE-DA639795292B}">
      <dgm:prSet/>
      <dgm:spPr/>
      <dgm:t>
        <a:bodyPr/>
        <a:lstStyle/>
        <a:p>
          <a:endParaRPr lang="en-US"/>
        </a:p>
      </dgm:t>
    </dgm:pt>
    <dgm:pt modelId="{3B184E38-9A50-4D7F-B18B-740B203C555A}">
      <dgm:prSet/>
      <dgm:spPr/>
      <dgm:t>
        <a:bodyPr/>
        <a:lstStyle/>
        <a:p>
          <a:r>
            <a:rPr lang="en-US"/>
            <a:t>125 days supply</a:t>
          </a:r>
        </a:p>
      </dgm:t>
    </dgm:pt>
    <dgm:pt modelId="{D000B75E-5C39-4F1D-950B-79304BFD456F}" type="parTrans" cxnId="{CBD5CD5A-BD1C-4557-BCCE-F6AF16594048}">
      <dgm:prSet/>
      <dgm:spPr/>
      <dgm:t>
        <a:bodyPr/>
        <a:lstStyle/>
        <a:p>
          <a:endParaRPr lang="en-US"/>
        </a:p>
      </dgm:t>
    </dgm:pt>
    <dgm:pt modelId="{D20E38FB-96B2-4051-B5D4-4A0B3F5A1D73}" type="sibTrans" cxnId="{CBD5CD5A-BD1C-4557-BCCE-F6AF16594048}">
      <dgm:prSet/>
      <dgm:spPr/>
      <dgm:t>
        <a:bodyPr/>
        <a:lstStyle/>
        <a:p>
          <a:endParaRPr lang="en-US"/>
        </a:p>
      </dgm:t>
    </dgm:pt>
    <dgm:pt modelId="{684FA5F1-6453-42AC-9480-7AEFC529E9C2}">
      <dgm:prSet/>
      <dgm:spPr/>
      <dgm:t>
        <a:bodyPr/>
        <a:lstStyle/>
        <a:p>
          <a:r>
            <a:rPr lang="en-US"/>
            <a:t>Japan</a:t>
          </a:r>
        </a:p>
      </dgm:t>
    </dgm:pt>
    <dgm:pt modelId="{B5DB0A39-FA3D-474F-9D2C-02CE3534B9DD}" type="parTrans" cxnId="{151BC5D7-05F7-4B52-8AFD-2EE5B846E720}">
      <dgm:prSet/>
      <dgm:spPr/>
      <dgm:t>
        <a:bodyPr/>
        <a:lstStyle/>
        <a:p>
          <a:endParaRPr lang="en-US"/>
        </a:p>
      </dgm:t>
    </dgm:pt>
    <dgm:pt modelId="{4A2AF474-1B68-4994-B9E4-A40E6F30436C}" type="sibTrans" cxnId="{151BC5D7-05F7-4B52-8AFD-2EE5B846E720}">
      <dgm:prSet/>
      <dgm:spPr/>
      <dgm:t>
        <a:bodyPr/>
        <a:lstStyle/>
        <a:p>
          <a:endParaRPr lang="en-US"/>
        </a:p>
      </dgm:t>
    </dgm:pt>
    <dgm:pt modelId="{977374AA-5A28-4376-9042-75C49A2E34CC}">
      <dgm:prSet/>
      <dgm:spPr/>
      <dgm:t>
        <a:bodyPr/>
        <a:lstStyle/>
        <a:p>
          <a:r>
            <a:rPr lang="en-US"/>
            <a:t>350 Million Barrels</a:t>
          </a:r>
        </a:p>
      </dgm:t>
    </dgm:pt>
    <dgm:pt modelId="{5645EB3D-CEF7-4103-99DB-B011732B2D23}" type="parTrans" cxnId="{03F73C37-FC7D-41BF-A5D9-201DEB410FF3}">
      <dgm:prSet/>
      <dgm:spPr/>
      <dgm:t>
        <a:bodyPr/>
        <a:lstStyle/>
        <a:p>
          <a:endParaRPr lang="en-US"/>
        </a:p>
      </dgm:t>
    </dgm:pt>
    <dgm:pt modelId="{57C84D36-18DB-4E58-9F36-85EDAAA8540B}" type="sibTrans" cxnId="{03F73C37-FC7D-41BF-A5D9-201DEB410FF3}">
      <dgm:prSet/>
      <dgm:spPr/>
      <dgm:t>
        <a:bodyPr/>
        <a:lstStyle/>
        <a:p>
          <a:endParaRPr lang="en-US"/>
        </a:p>
      </dgm:t>
    </dgm:pt>
    <dgm:pt modelId="{5D7D4703-4BB2-4DC3-A9EB-5BF8AB8532EA}">
      <dgm:prSet/>
      <dgm:spPr/>
      <dgm:t>
        <a:bodyPr/>
        <a:lstStyle/>
        <a:p>
          <a:r>
            <a:rPr lang="en-US"/>
            <a:t>170 days supply</a:t>
          </a:r>
        </a:p>
      </dgm:t>
    </dgm:pt>
    <dgm:pt modelId="{F7BF1D3F-BAF9-4E35-A3E5-360B00C9CD74}" type="parTrans" cxnId="{54CFC1BF-E17C-4011-AF58-A7447F3A5E63}">
      <dgm:prSet/>
      <dgm:spPr/>
      <dgm:t>
        <a:bodyPr/>
        <a:lstStyle/>
        <a:p>
          <a:endParaRPr lang="en-US"/>
        </a:p>
      </dgm:t>
    </dgm:pt>
    <dgm:pt modelId="{958CC5B5-B1B0-48DD-BA3A-7A3F8F45FBA0}" type="sibTrans" cxnId="{54CFC1BF-E17C-4011-AF58-A7447F3A5E63}">
      <dgm:prSet/>
      <dgm:spPr/>
      <dgm:t>
        <a:bodyPr/>
        <a:lstStyle/>
        <a:p>
          <a:endParaRPr lang="en-US"/>
        </a:p>
      </dgm:t>
    </dgm:pt>
    <dgm:pt modelId="{53126C24-AFDE-4A76-9355-235E394B38FE}">
      <dgm:prSet/>
      <dgm:spPr/>
      <dgm:t>
        <a:bodyPr/>
        <a:lstStyle/>
        <a:p>
          <a:r>
            <a:rPr lang="en-US"/>
            <a:t>IEA</a:t>
          </a:r>
        </a:p>
      </dgm:t>
    </dgm:pt>
    <dgm:pt modelId="{D7C37821-DC6B-41BD-A2BB-9779A6CEC5F3}" type="parTrans" cxnId="{3628C5A5-D7CE-46AF-89DF-C275F25DE118}">
      <dgm:prSet/>
      <dgm:spPr/>
      <dgm:t>
        <a:bodyPr/>
        <a:lstStyle/>
        <a:p>
          <a:endParaRPr lang="en-US"/>
        </a:p>
      </dgm:t>
    </dgm:pt>
    <dgm:pt modelId="{768303ED-C649-4938-9A44-AAFF829A74B4}" type="sibTrans" cxnId="{3628C5A5-D7CE-46AF-89DF-C275F25DE118}">
      <dgm:prSet/>
      <dgm:spPr/>
      <dgm:t>
        <a:bodyPr/>
        <a:lstStyle/>
        <a:p>
          <a:endParaRPr lang="en-US"/>
        </a:p>
      </dgm:t>
    </dgm:pt>
    <dgm:pt modelId="{89AE47BB-35B1-4C8E-ABF7-ADE08FE76472}">
      <dgm:prSet/>
      <dgm:spPr/>
      <dgm:t>
        <a:bodyPr/>
        <a:lstStyle/>
        <a:p>
          <a:r>
            <a:rPr lang="en-US"/>
            <a:t>400 Million Barrels</a:t>
          </a:r>
        </a:p>
      </dgm:t>
    </dgm:pt>
    <dgm:pt modelId="{6A6EF9C8-E9B9-4AAC-A4D3-EB94AF99D801}" type="parTrans" cxnId="{87A02DA7-21A6-4661-9173-96CA3828E6BF}">
      <dgm:prSet/>
      <dgm:spPr/>
      <dgm:t>
        <a:bodyPr/>
        <a:lstStyle/>
        <a:p>
          <a:endParaRPr lang="en-US"/>
        </a:p>
      </dgm:t>
    </dgm:pt>
    <dgm:pt modelId="{1E599D88-B9FC-4DC4-B53A-7AB7E78685A2}" type="sibTrans" cxnId="{87A02DA7-21A6-4661-9173-96CA3828E6BF}">
      <dgm:prSet/>
      <dgm:spPr/>
      <dgm:t>
        <a:bodyPr/>
        <a:lstStyle/>
        <a:p>
          <a:endParaRPr lang="en-US"/>
        </a:p>
      </dgm:t>
    </dgm:pt>
    <dgm:pt modelId="{FF6E490B-2CA2-4384-97E4-8D270DF89DE8}">
      <dgm:prSet/>
      <dgm:spPr/>
      <dgm:t>
        <a:bodyPr/>
        <a:lstStyle/>
        <a:p>
          <a:r>
            <a:rPr lang="en-US"/>
            <a:t>One time</a:t>
          </a:r>
        </a:p>
      </dgm:t>
    </dgm:pt>
    <dgm:pt modelId="{BEF31D52-186A-4425-8A94-7115428851EB}" type="parTrans" cxnId="{C7195861-B883-4BC7-9637-55035083DA6F}">
      <dgm:prSet/>
      <dgm:spPr/>
      <dgm:t>
        <a:bodyPr/>
        <a:lstStyle/>
        <a:p>
          <a:endParaRPr lang="en-US"/>
        </a:p>
      </dgm:t>
    </dgm:pt>
    <dgm:pt modelId="{9770EFDE-9266-424A-8028-C5B68F823A33}" type="sibTrans" cxnId="{C7195861-B883-4BC7-9637-55035083DA6F}">
      <dgm:prSet/>
      <dgm:spPr/>
      <dgm:t>
        <a:bodyPr/>
        <a:lstStyle/>
        <a:p>
          <a:endParaRPr lang="en-US"/>
        </a:p>
      </dgm:t>
    </dgm:pt>
    <dgm:pt modelId="{324366C0-E628-409C-BA29-8DE502D38EE8}">
      <dgm:prSet/>
      <dgm:spPr/>
      <dgm:t>
        <a:bodyPr/>
        <a:lstStyle/>
        <a:p>
          <a:r>
            <a:rPr lang="en-US"/>
            <a:t>China</a:t>
          </a:r>
        </a:p>
      </dgm:t>
    </dgm:pt>
    <dgm:pt modelId="{C91589F5-91A0-486B-8938-2E21876015C1}" type="parTrans" cxnId="{250A7747-2581-48A0-A1A5-C731C3F3BC36}">
      <dgm:prSet/>
      <dgm:spPr/>
      <dgm:t>
        <a:bodyPr/>
        <a:lstStyle/>
        <a:p>
          <a:endParaRPr lang="en-US"/>
        </a:p>
      </dgm:t>
    </dgm:pt>
    <dgm:pt modelId="{0934D30F-7A8A-4FFE-9A5A-6EC9589ED447}" type="sibTrans" cxnId="{250A7747-2581-48A0-A1A5-C731C3F3BC36}">
      <dgm:prSet/>
      <dgm:spPr/>
      <dgm:t>
        <a:bodyPr/>
        <a:lstStyle/>
        <a:p>
          <a:endParaRPr lang="en-US"/>
        </a:p>
      </dgm:t>
    </dgm:pt>
    <dgm:pt modelId="{21D15BF4-59FF-47DA-BEFA-F010DF370294}">
      <dgm:prSet/>
      <dgm:spPr/>
      <dgm:t>
        <a:bodyPr/>
        <a:lstStyle/>
        <a:p>
          <a:r>
            <a:rPr lang="en-US"/>
            <a:t>1.2 Billion Barrels</a:t>
          </a:r>
        </a:p>
      </dgm:t>
    </dgm:pt>
    <dgm:pt modelId="{54C5F149-9B52-416A-BC80-7A4B1599F52D}" type="parTrans" cxnId="{FCE948D9-BC71-40DB-8750-B7E045BECD67}">
      <dgm:prSet/>
      <dgm:spPr/>
      <dgm:t>
        <a:bodyPr/>
        <a:lstStyle/>
        <a:p>
          <a:endParaRPr lang="en-US"/>
        </a:p>
      </dgm:t>
    </dgm:pt>
    <dgm:pt modelId="{704B025C-7323-41F8-B437-ECD78AAE2123}" type="sibTrans" cxnId="{FCE948D9-BC71-40DB-8750-B7E045BECD67}">
      <dgm:prSet/>
      <dgm:spPr/>
      <dgm:t>
        <a:bodyPr/>
        <a:lstStyle/>
        <a:p>
          <a:endParaRPr lang="en-US"/>
        </a:p>
      </dgm:t>
    </dgm:pt>
    <dgm:pt modelId="{420E3BC3-D887-4FAA-89DF-EA643E89FA44}">
      <dgm:prSet/>
      <dgm:spPr/>
      <dgm:t>
        <a:bodyPr/>
        <a:lstStyle/>
        <a:p>
          <a:r>
            <a:rPr lang="en-US"/>
            <a:t>108 days supply</a:t>
          </a:r>
        </a:p>
      </dgm:t>
    </dgm:pt>
    <dgm:pt modelId="{23930651-32DB-43A0-98C5-0575828F06FC}" type="parTrans" cxnId="{06B0A91C-7F7F-427B-A3A5-399A2818A2EA}">
      <dgm:prSet/>
      <dgm:spPr/>
      <dgm:t>
        <a:bodyPr/>
        <a:lstStyle/>
        <a:p>
          <a:endParaRPr lang="en-US"/>
        </a:p>
      </dgm:t>
    </dgm:pt>
    <dgm:pt modelId="{52BE1D1C-EED5-440D-B19D-1227A7115641}" type="sibTrans" cxnId="{06B0A91C-7F7F-427B-A3A5-399A2818A2EA}">
      <dgm:prSet/>
      <dgm:spPr/>
      <dgm:t>
        <a:bodyPr/>
        <a:lstStyle/>
        <a:p>
          <a:endParaRPr lang="en-US"/>
        </a:p>
      </dgm:t>
    </dgm:pt>
    <dgm:pt modelId="{6321CE3F-CEFD-4256-85B7-28554514BEDA}">
      <dgm:prSet/>
      <dgm:spPr/>
      <dgm:t>
        <a:bodyPr/>
        <a:lstStyle/>
        <a:p>
          <a:r>
            <a:rPr lang="en-US"/>
            <a:t>Kazakhstan</a:t>
          </a:r>
        </a:p>
      </dgm:t>
    </dgm:pt>
    <dgm:pt modelId="{3E704185-907E-4554-A1E0-D233B0BB2A92}" type="parTrans" cxnId="{76F2C4F3-3768-466C-8686-FFB027AC3832}">
      <dgm:prSet/>
      <dgm:spPr/>
      <dgm:t>
        <a:bodyPr/>
        <a:lstStyle/>
        <a:p>
          <a:endParaRPr lang="en-US"/>
        </a:p>
      </dgm:t>
    </dgm:pt>
    <dgm:pt modelId="{D39ADAC2-2E3F-41E6-B0D6-B49161C368EF}" type="sibTrans" cxnId="{76F2C4F3-3768-466C-8686-FFB027AC3832}">
      <dgm:prSet/>
      <dgm:spPr/>
      <dgm:t>
        <a:bodyPr/>
        <a:lstStyle/>
        <a:p>
          <a:endParaRPr lang="en-US"/>
        </a:p>
      </dgm:t>
    </dgm:pt>
    <dgm:pt modelId="{7651332A-9323-4498-B7A9-C56BE1216688}" type="pres">
      <dgm:prSet presAssocID="{07CA774A-08A0-4469-A657-A3A55DF0DC29}" presName="Name0" presStyleCnt="0">
        <dgm:presLayoutVars>
          <dgm:dir/>
          <dgm:animLvl val="lvl"/>
          <dgm:resizeHandles val="exact"/>
        </dgm:presLayoutVars>
      </dgm:prSet>
      <dgm:spPr/>
    </dgm:pt>
    <dgm:pt modelId="{229B8F94-E2EF-41DE-8FB2-59BE8BAE1BCA}" type="pres">
      <dgm:prSet presAssocID="{F7C5599E-BFDE-4F42-A035-1BBE9B8B421F}" presName="linNode" presStyleCnt="0"/>
      <dgm:spPr/>
    </dgm:pt>
    <dgm:pt modelId="{6D7BEADD-018A-4BCF-B82C-6084B2E1D39F}" type="pres">
      <dgm:prSet presAssocID="{F7C5599E-BFDE-4F42-A035-1BBE9B8B421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4677E9E-D078-47B2-879E-27032CCB5DB0}" type="pres">
      <dgm:prSet presAssocID="{F7C5599E-BFDE-4F42-A035-1BBE9B8B421F}" presName="descendantText" presStyleLbl="alignAccFollowNode1" presStyleIdx="0" presStyleCnt="4">
        <dgm:presLayoutVars>
          <dgm:bulletEnabled val="1"/>
        </dgm:presLayoutVars>
      </dgm:prSet>
      <dgm:spPr/>
    </dgm:pt>
    <dgm:pt modelId="{D206325B-9C24-49FA-9AC1-66D3928BA91B}" type="pres">
      <dgm:prSet presAssocID="{3DE0783C-5E74-4BAC-A81F-5DA584095858}" presName="sp" presStyleCnt="0"/>
      <dgm:spPr/>
    </dgm:pt>
    <dgm:pt modelId="{FBBDD486-E865-4FB5-BDBA-7F8CF412930B}" type="pres">
      <dgm:prSet presAssocID="{684FA5F1-6453-42AC-9480-7AEFC529E9C2}" presName="linNode" presStyleCnt="0"/>
      <dgm:spPr/>
    </dgm:pt>
    <dgm:pt modelId="{9E9C2487-C251-4CDC-B93E-BD642DB7A79B}" type="pres">
      <dgm:prSet presAssocID="{684FA5F1-6453-42AC-9480-7AEFC529E9C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F6ACAAE-D835-48C2-BEF2-169994AE800B}" type="pres">
      <dgm:prSet presAssocID="{684FA5F1-6453-42AC-9480-7AEFC529E9C2}" presName="descendantText" presStyleLbl="alignAccFollowNode1" presStyleIdx="1" presStyleCnt="4">
        <dgm:presLayoutVars>
          <dgm:bulletEnabled val="1"/>
        </dgm:presLayoutVars>
      </dgm:prSet>
      <dgm:spPr/>
    </dgm:pt>
    <dgm:pt modelId="{5E88B35A-8CA9-4951-99AD-BCBEB3D943EB}" type="pres">
      <dgm:prSet presAssocID="{4A2AF474-1B68-4994-B9E4-A40E6F30436C}" presName="sp" presStyleCnt="0"/>
      <dgm:spPr/>
    </dgm:pt>
    <dgm:pt modelId="{2F12E885-5685-4A6F-94AC-FEB686E5A829}" type="pres">
      <dgm:prSet presAssocID="{53126C24-AFDE-4A76-9355-235E394B38FE}" presName="linNode" presStyleCnt="0"/>
      <dgm:spPr/>
    </dgm:pt>
    <dgm:pt modelId="{79AEE25C-215D-458C-BD0B-5F8ED07942EE}" type="pres">
      <dgm:prSet presAssocID="{53126C24-AFDE-4A76-9355-235E394B38F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4E21E89-1243-4BCE-A7C8-DCF6938486F3}" type="pres">
      <dgm:prSet presAssocID="{53126C24-AFDE-4A76-9355-235E394B38FE}" presName="descendantText" presStyleLbl="alignAccFollowNode1" presStyleIdx="2" presStyleCnt="4">
        <dgm:presLayoutVars>
          <dgm:bulletEnabled val="1"/>
        </dgm:presLayoutVars>
      </dgm:prSet>
      <dgm:spPr/>
    </dgm:pt>
    <dgm:pt modelId="{E2CE7656-4ECE-46F6-B6C4-8553FDA4CBCD}" type="pres">
      <dgm:prSet presAssocID="{768303ED-C649-4938-9A44-AAFF829A74B4}" presName="sp" presStyleCnt="0"/>
      <dgm:spPr/>
    </dgm:pt>
    <dgm:pt modelId="{9AB0A7E7-BD04-48DF-8A7D-222E8B0BB1F8}" type="pres">
      <dgm:prSet presAssocID="{324366C0-E628-409C-BA29-8DE502D38EE8}" presName="linNode" presStyleCnt="0"/>
      <dgm:spPr/>
    </dgm:pt>
    <dgm:pt modelId="{7AE5C29D-D88D-4161-ACA3-26423DF7D37E}" type="pres">
      <dgm:prSet presAssocID="{324366C0-E628-409C-BA29-8DE502D38EE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8C5B18D-C1EE-4A91-8C31-23F2470D80E8}" type="pres">
      <dgm:prSet presAssocID="{324366C0-E628-409C-BA29-8DE502D38EE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CD46715-D802-4488-98F0-5955EEACFEE2}" type="presOf" srcId="{5D7D4703-4BB2-4DC3-A9EB-5BF8AB8532EA}" destId="{2F6ACAAE-D835-48C2-BEF2-169994AE800B}" srcOrd="0" destOrd="1" presId="urn:microsoft.com/office/officeart/2005/8/layout/vList5"/>
    <dgm:cxn modelId="{6482151C-3C52-41BF-ACDE-DA639795292B}" srcId="{F7C5599E-BFDE-4F42-A035-1BBE9B8B421F}" destId="{B788BC21-EEA2-4560-BC0B-C5D5F54543A9}" srcOrd="0" destOrd="0" parTransId="{0FCB4743-4CA9-4D89-9790-127B1852B43F}" sibTransId="{232F8A4A-F538-4143-A559-451CA96C114B}"/>
    <dgm:cxn modelId="{06B0A91C-7F7F-427B-A3A5-399A2818A2EA}" srcId="{324366C0-E628-409C-BA29-8DE502D38EE8}" destId="{420E3BC3-D887-4FAA-89DF-EA643E89FA44}" srcOrd="1" destOrd="0" parTransId="{23930651-32DB-43A0-98C5-0575828F06FC}" sibTransId="{52BE1D1C-EED5-440D-B19D-1227A7115641}"/>
    <dgm:cxn modelId="{03F73C37-FC7D-41BF-A5D9-201DEB410FF3}" srcId="{684FA5F1-6453-42AC-9480-7AEFC529E9C2}" destId="{977374AA-5A28-4376-9042-75C49A2E34CC}" srcOrd="0" destOrd="0" parTransId="{5645EB3D-CEF7-4103-99DB-B011732B2D23}" sibTransId="{57C84D36-18DB-4E58-9F36-85EDAAA8540B}"/>
    <dgm:cxn modelId="{5B26EB5B-8898-4144-AC92-70ED3D364187}" type="presOf" srcId="{FF6E490B-2CA2-4384-97E4-8D270DF89DE8}" destId="{94E21E89-1243-4BCE-A7C8-DCF6938486F3}" srcOrd="0" destOrd="1" presId="urn:microsoft.com/office/officeart/2005/8/layout/vList5"/>
    <dgm:cxn modelId="{C7195861-B883-4BC7-9637-55035083DA6F}" srcId="{53126C24-AFDE-4A76-9355-235E394B38FE}" destId="{FF6E490B-2CA2-4384-97E4-8D270DF89DE8}" srcOrd="1" destOrd="0" parTransId="{BEF31D52-186A-4425-8A94-7115428851EB}" sibTransId="{9770EFDE-9266-424A-8028-C5B68F823A33}"/>
    <dgm:cxn modelId="{C9277862-51AA-4326-BA88-59E613668D01}" type="presOf" srcId="{F7C5599E-BFDE-4F42-A035-1BBE9B8B421F}" destId="{6D7BEADD-018A-4BCF-B82C-6084B2E1D39F}" srcOrd="0" destOrd="0" presId="urn:microsoft.com/office/officeart/2005/8/layout/vList5"/>
    <dgm:cxn modelId="{250A7747-2581-48A0-A1A5-C731C3F3BC36}" srcId="{07CA774A-08A0-4469-A657-A3A55DF0DC29}" destId="{324366C0-E628-409C-BA29-8DE502D38EE8}" srcOrd="3" destOrd="0" parTransId="{C91589F5-91A0-486B-8938-2E21876015C1}" sibTransId="{0934D30F-7A8A-4FFE-9A5A-6EC9589ED447}"/>
    <dgm:cxn modelId="{7B402669-869E-4664-8C74-383DC318B02E}" type="presOf" srcId="{07CA774A-08A0-4469-A657-A3A55DF0DC29}" destId="{7651332A-9323-4498-B7A9-C56BE1216688}" srcOrd="0" destOrd="0" presId="urn:microsoft.com/office/officeart/2005/8/layout/vList5"/>
    <dgm:cxn modelId="{E68D726D-679F-4F52-894C-D37FAE5155C9}" srcId="{07CA774A-08A0-4469-A657-A3A55DF0DC29}" destId="{F7C5599E-BFDE-4F42-A035-1BBE9B8B421F}" srcOrd="0" destOrd="0" parTransId="{84789379-FEDB-4A6B-BC8A-B42898C3596B}" sibTransId="{3DE0783C-5E74-4BAC-A81F-5DA584095858}"/>
    <dgm:cxn modelId="{B6872459-E3BB-4415-B087-8EF350D8E265}" type="presOf" srcId="{89AE47BB-35B1-4C8E-ABF7-ADE08FE76472}" destId="{94E21E89-1243-4BCE-A7C8-DCF6938486F3}" srcOrd="0" destOrd="0" presId="urn:microsoft.com/office/officeart/2005/8/layout/vList5"/>
    <dgm:cxn modelId="{CBD5CD5A-BD1C-4557-BCCE-F6AF16594048}" srcId="{F7C5599E-BFDE-4F42-A035-1BBE9B8B421F}" destId="{3B184E38-9A50-4D7F-B18B-740B203C555A}" srcOrd="1" destOrd="0" parTransId="{D000B75E-5C39-4F1D-950B-79304BFD456F}" sibTransId="{D20E38FB-96B2-4051-B5D4-4A0B3F5A1D73}"/>
    <dgm:cxn modelId="{E2CC307D-D17D-45F9-AFA9-99FD0344AA12}" type="presOf" srcId="{420E3BC3-D887-4FAA-89DF-EA643E89FA44}" destId="{48C5B18D-C1EE-4A91-8C31-23F2470D80E8}" srcOrd="0" destOrd="1" presId="urn:microsoft.com/office/officeart/2005/8/layout/vList5"/>
    <dgm:cxn modelId="{0AA4AA84-56E6-447B-9D8D-994383E2093C}" type="presOf" srcId="{324366C0-E628-409C-BA29-8DE502D38EE8}" destId="{7AE5C29D-D88D-4161-ACA3-26423DF7D37E}" srcOrd="0" destOrd="0" presId="urn:microsoft.com/office/officeart/2005/8/layout/vList5"/>
    <dgm:cxn modelId="{BEB5409C-7ED4-464B-AA67-E818361F2854}" type="presOf" srcId="{B788BC21-EEA2-4560-BC0B-C5D5F54543A9}" destId="{C4677E9E-D078-47B2-879E-27032CCB5DB0}" srcOrd="0" destOrd="0" presId="urn:microsoft.com/office/officeart/2005/8/layout/vList5"/>
    <dgm:cxn modelId="{3628C5A5-D7CE-46AF-89DF-C275F25DE118}" srcId="{07CA774A-08A0-4469-A657-A3A55DF0DC29}" destId="{53126C24-AFDE-4A76-9355-235E394B38FE}" srcOrd="2" destOrd="0" parTransId="{D7C37821-DC6B-41BD-A2BB-9779A6CEC5F3}" sibTransId="{768303ED-C649-4938-9A44-AAFF829A74B4}"/>
    <dgm:cxn modelId="{87A02DA7-21A6-4661-9173-96CA3828E6BF}" srcId="{53126C24-AFDE-4A76-9355-235E394B38FE}" destId="{89AE47BB-35B1-4C8E-ABF7-ADE08FE76472}" srcOrd="0" destOrd="0" parTransId="{6A6EF9C8-E9B9-4AAC-A4D3-EB94AF99D801}" sibTransId="{1E599D88-B9FC-4DC4-B53A-7AB7E78685A2}"/>
    <dgm:cxn modelId="{BA0B5DA8-D456-4421-A310-619D30C46709}" type="presOf" srcId="{977374AA-5A28-4376-9042-75C49A2E34CC}" destId="{2F6ACAAE-D835-48C2-BEF2-169994AE800B}" srcOrd="0" destOrd="0" presId="urn:microsoft.com/office/officeart/2005/8/layout/vList5"/>
    <dgm:cxn modelId="{9A349EB3-FB3F-46D7-A18F-EC7159A62457}" type="presOf" srcId="{3B184E38-9A50-4D7F-B18B-740B203C555A}" destId="{C4677E9E-D078-47B2-879E-27032CCB5DB0}" srcOrd="0" destOrd="1" presId="urn:microsoft.com/office/officeart/2005/8/layout/vList5"/>
    <dgm:cxn modelId="{A16B2CB4-1B2D-477B-A4D6-BD5D8026E863}" type="presOf" srcId="{6321CE3F-CEFD-4256-85B7-28554514BEDA}" destId="{48C5B18D-C1EE-4A91-8C31-23F2470D80E8}" srcOrd="0" destOrd="2" presId="urn:microsoft.com/office/officeart/2005/8/layout/vList5"/>
    <dgm:cxn modelId="{97E2A8B8-8744-4FBA-8B41-250C59656C5F}" type="presOf" srcId="{53126C24-AFDE-4A76-9355-235E394B38FE}" destId="{79AEE25C-215D-458C-BD0B-5F8ED07942EE}" srcOrd="0" destOrd="0" presId="urn:microsoft.com/office/officeart/2005/8/layout/vList5"/>
    <dgm:cxn modelId="{54CFC1BF-E17C-4011-AF58-A7447F3A5E63}" srcId="{684FA5F1-6453-42AC-9480-7AEFC529E9C2}" destId="{5D7D4703-4BB2-4DC3-A9EB-5BF8AB8532EA}" srcOrd="1" destOrd="0" parTransId="{F7BF1D3F-BAF9-4E35-A3E5-360B00C9CD74}" sibTransId="{958CC5B5-B1B0-48DD-BA3A-7A3F8F45FBA0}"/>
    <dgm:cxn modelId="{31CBE0C4-C786-452E-A166-FCC20335DB5E}" type="presOf" srcId="{21D15BF4-59FF-47DA-BEFA-F010DF370294}" destId="{48C5B18D-C1EE-4A91-8C31-23F2470D80E8}" srcOrd="0" destOrd="0" presId="urn:microsoft.com/office/officeart/2005/8/layout/vList5"/>
    <dgm:cxn modelId="{61B495D4-889B-4A4A-8A98-658417ABCB25}" type="presOf" srcId="{684FA5F1-6453-42AC-9480-7AEFC529E9C2}" destId="{9E9C2487-C251-4CDC-B93E-BD642DB7A79B}" srcOrd="0" destOrd="0" presId="urn:microsoft.com/office/officeart/2005/8/layout/vList5"/>
    <dgm:cxn modelId="{151BC5D7-05F7-4B52-8AFD-2EE5B846E720}" srcId="{07CA774A-08A0-4469-A657-A3A55DF0DC29}" destId="{684FA5F1-6453-42AC-9480-7AEFC529E9C2}" srcOrd="1" destOrd="0" parTransId="{B5DB0A39-FA3D-474F-9D2C-02CE3534B9DD}" sibTransId="{4A2AF474-1B68-4994-B9E4-A40E6F30436C}"/>
    <dgm:cxn modelId="{FCE948D9-BC71-40DB-8750-B7E045BECD67}" srcId="{324366C0-E628-409C-BA29-8DE502D38EE8}" destId="{21D15BF4-59FF-47DA-BEFA-F010DF370294}" srcOrd="0" destOrd="0" parTransId="{54C5F149-9B52-416A-BC80-7A4B1599F52D}" sibTransId="{704B025C-7323-41F8-B437-ECD78AAE2123}"/>
    <dgm:cxn modelId="{76F2C4F3-3768-466C-8686-FFB027AC3832}" srcId="{324366C0-E628-409C-BA29-8DE502D38EE8}" destId="{6321CE3F-CEFD-4256-85B7-28554514BEDA}" srcOrd="2" destOrd="0" parTransId="{3E704185-907E-4554-A1E0-D233B0BB2A92}" sibTransId="{D39ADAC2-2E3F-41E6-B0D6-B49161C368EF}"/>
    <dgm:cxn modelId="{0BBFD59B-5652-4985-8A5F-433F68D37CAE}" type="presParOf" srcId="{7651332A-9323-4498-B7A9-C56BE1216688}" destId="{229B8F94-E2EF-41DE-8FB2-59BE8BAE1BCA}" srcOrd="0" destOrd="0" presId="urn:microsoft.com/office/officeart/2005/8/layout/vList5"/>
    <dgm:cxn modelId="{F3DC6327-0444-42DF-BE94-4D54B7A93E87}" type="presParOf" srcId="{229B8F94-E2EF-41DE-8FB2-59BE8BAE1BCA}" destId="{6D7BEADD-018A-4BCF-B82C-6084B2E1D39F}" srcOrd="0" destOrd="0" presId="urn:microsoft.com/office/officeart/2005/8/layout/vList5"/>
    <dgm:cxn modelId="{9E8A5FBA-6C02-4939-B1EF-EDD6D33B58FF}" type="presParOf" srcId="{229B8F94-E2EF-41DE-8FB2-59BE8BAE1BCA}" destId="{C4677E9E-D078-47B2-879E-27032CCB5DB0}" srcOrd="1" destOrd="0" presId="urn:microsoft.com/office/officeart/2005/8/layout/vList5"/>
    <dgm:cxn modelId="{6CDA0EB7-A585-4F91-AA57-ED803E9D037B}" type="presParOf" srcId="{7651332A-9323-4498-B7A9-C56BE1216688}" destId="{D206325B-9C24-49FA-9AC1-66D3928BA91B}" srcOrd="1" destOrd="0" presId="urn:microsoft.com/office/officeart/2005/8/layout/vList5"/>
    <dgm:cxn modelId="{91AC5D9E-6877-4F07-97A7-28E6820C141E}" type="presParOf" srcId="{7651332A-9323-4498-B7A9-C56BE1216688}" destId="{FBBDD486-E865-4FB5-BDBA-7F8CF412930B}" srcOrd="2" destOrd="0" presId="urn:microsoft.com/office/officeart/2005/8/layout/vList5"/>
    <dgm:cxn modelId="{346399DC-99DA-4D2B-85ED-756AB0D0994A}" type="presParOf" srcId="{FBBDD486-E865-4FB5-BDBA-7F8CF412930B}" destId="{9E9C2487-C251-4CDC-B93E-BD642DB7A79B}" srcOrd="0" destOrd="0" presId="urn:microsoft.com/office/officeart/2005/8/layout/vList5"/>
    <dgm:cxn modelId="{8CF1505D-5DD8-4F4C-AE6E-157F03BB653A}" type="presParOf" srcId="{FBBDD486-E865-4FB5-BDBA-7F8CF412930B}" destId="{2F6ACAAE-D835-48C2-BEF2-169994AE800B}" srcOrd="1" destOrd="0" presId="urn:microsoft.com/office/officeart/2005/8/layout/vList5"/>
    <dgm:cxn modelId="{998F0BE2-FA00-45F5-AB17-1F9CFDAE1429}" type="presParOf" srcId="{7651332A-9323-4498-B7A9-C56BE1216688}" destId="{5E88B35A-8CA9-4951-99AD-BCBEB3D943EB}" srcOrd="3" destOrd="0" presId="urn:microsoft.com/office/officeart/2005/8/layout/vList5"/>
    <dgm:cxn modelId="{BC2AFADC-4C2F-4BB2-B593-CCBCF0BFA414}" type="presParOf" srcId="{7651332A-9323-4498-B7A9-C56BE1216688}" destId="{2F12E885-5685-4A6F-94AC-FEB686E5A829}" srcOrd="4" destOrd="0" presId="urn:microsoft.com/office/officeart/2005/8/layout/vList5"/>
    <dgm:cxn modelId="{01F5DC24-75AD-4CA3-9FC0-0DF47D84B4A2}" type="presParOf" srcId="{2F12E885-5685-4A6F-94AC-FEB686E5A829}" destId="{79AEE25C-215D-458C-BD0B-5F8ED07942EE}" srcOrd="0" destOrd="0" presId="urn:microsoft.com/office/officeart/2005/8/layout/vList5"/>
    <dgm:cxn modelId="{7AA40E10-5C51-4FF9-BD6C-92842CCE8B92}" type="presParOf" srcId="{2F12E885-5685-4A6F-94AC-FEB686E5A829}" destId="{94E21E89-1243-4BCE-A7C8-DCF6938486F3}" srcOrd="1" destOrd="0" presId="urn:microsoft.com/office/officeart/2005/8/layout/vList5"/>
    <dgm:cxn modelId="{4BB4E497-84B9-47EE-A636-E2A76CFD1B83}" type="presParOf" srcId="{7651332A-9323-4498-B7A9-C56BE1216688}" destId="{E2CE7656-4ECE-46F6-B6C4-8553FDA4CBCD}" srcOrd="5" destOrd="0" presId="urn:microsoft.com/office/officeart/2005/8/layout/vList5"/>
    <dgm:cxn modelId="{8AA6B6C5-7E13-4007-86B4-4A8C4D45F274}" type="presParOf" srcId="{7651332A-9323-4498-B7A9-C56BE1216688}" destId="{9AB0A7E7-BD04-48DF-8A7D-222E8B0BB1F8}" srcOrd="6" destOrd="0" presId="urn:microsoft.com/office/officeart/2005/8/layout/vList5"/>
    <dgm:cxn modelId="{D2D6D43E-2D21-4A41-A901-9F080063D398}" type="presParOf" srcId="{9AB0A7E7-BD04-48DF-8A7D-222E8B0BB1F8}" destId="{7AE5C29D-D88D-4161-ACA3-26423DF7D37E}" srcOrd="0" destOrd="0" presId="urn:microsoft.com/office/officeart/2005/8/layout/vList5"/>
    <dgm:cxn modelId="{A6190510-55E6-4E8E-B5B9-D18C841B5C64}" type="presParOf" srcId="{9AB0A7E7-BD04-48DF-8A7D-222E8B0BB1F8}" destId="{48C5B18D-C1EE-4A91-8C31-23F2470D8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5B6B3C-91C5-4338-BF8B-49FDE9BC89C5}" type="doc">
      <dgm:prSet loTypeId="urn:microsoft.com/office/officeart/2016/7/layout/ChevronBlockProcess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DB4668-E8FB-4C06-9980-FDBDB35F2DE2}">
      <dgm:prSet/>
      <dgm:spPr/>
      <dgm:t>
        <a:bodyPr/>
        <a:lstStyle/>
        <a:p>
          <a:r>
            <a:rPr lang="en-US"/>
            <a:t>Helium (Source Qater LNG)</a:t>
          </a:r>
        </a:p>
      </dgm:t>
    </dgm:pt>
    <dgm:pt modelId="{D91A8FA9-3876-42C7-A207-7424B95A1D0D}" type="parTrans" cxnId="{93A6E325-49CF-42FA-A21C-2CB43F4B642E}">
      <dgm:prSet/>
      <dgm:spPr/>
      <dgm:t>
        <a:bodyPr/>
        <a:lstStyle/>
        <a:p>
          <a:endParaRPr lang="en-US"/>
        </a:p>
      </dgm:t>
    </dgm:pt>
    <dgm:pt modelId="{62E02AC9-C21E-46AA-BDA1-402E9D89C6C0}" type="sibTrans" cxnId="{93A6E325-49CF-42FA-A21C-2CB43F4B642E}">
      <dgm:prSet/>
      <dgm:spPr/>
      <dgm:t>
        <a:bodyPr/>
        <a:lstStyle/>
        <a:p>
          <a:endParaRPr lang="en-US"/>
        </a:p>
      </dgm:t>
    </dgm:pt>
    <dgm:pt modelId="{B412B9F8-C679-465A-AC32-AB6AAF1BA057}">
      <dgm:prSet/>
      <dgm:spPr/>
      <dgm:t>
        <a:bodyPr/>
        <a:lstStyle/>
        <a:p>
          <a:r>
            <a:rPr lang="en-US"/>
            <a:t>Cooling applications this was 33% of world supply</a:t>
          </a:r>
        </a:p>
      </dgm:t>
    </dgm:pt>
    <dgm:pt modelId="{94303D38-102C-4EFC-A9FE-D997E7C9DB07}" type="parTrans" cxnId="{DD0725F9-0B20-480F-8D47-FFD5610C3787}">
      <dgm:prSet/>
      <dgm:spPr/>
      <dgm:t>
        <a:bodyPr/>
        <a:lstStyle/>
        <a:p>
          <a:endParaRPr lang="en-US"/>
        </a:p>
      </dgm:t>
    </dgm:pt>
    <dgm:pt modelId="{35B8F6FF-9574-4E5C-B66E-0D2394F89EF4}" type="sibTrans" cxnId="{DD0725F9-0B20-480F-8D47-FFD5610C3787}">
      <dgm:prSet/>
      <dgm:spPr/>
      <dgm:t>
        <a:bodyPr/>
        <a:lstStyle/>
        <a:p>
          <a:endParaRPr lang="en-US"/>
        </a:p>
      </dgm:t>
    </dgm:pt>
    <dgm:pt modelId="{D1B555B0-07FB-4F68-A964-0973F32D2F47}">
      <dgm:prSet/>
      <dgm:spPr/>
      <dgm:t>
        <a:bodyPr/>
        <a:lstStyle/>
        <a:p>
          <a:r>
            <a:rPr lang="en-US"/>
            <a:t>EUV Lithography (Semi Conductors)</a:t>
          </a:r>
        </a:p>
      </dgm:t>
    </dgm:pt>
    <dgm:pt modelId="{1E0E2096-224F-414F-B259-8AFE6D65DA2A}" type="parTrans" cxnId="{C63E85A9-8FE1-430A-8D88-91D2DB989C55}">
      <dgm:prSet/>
      <dgm:spPr/>
      <dgm:t>
        <a:bodyPr/>
        <a:lstStyle/>
        <a:p>
          <a:endParaRPr lang="en-US"/>
        </a:p>
      </dgm:t>
    </dgm:pt>
    <dgm:pt modelId="{07C02D4B-AC00-4D6F-8506-47E11C9C147A}" type="sibTrans" cxnId="{C63E85A9-8FE1-430A-8D88-91D2DB989C55}">
      <dgm:prSet/>
      <dgm:spPr/>
      <dgm:t>
        <a:bodyPr/>
        <a:lstStyle/>
        <a:p>
          <a:endParaRPr lang="en-US"/>
        </a:p>
      </dgm:t>
    </dgm:pt>
    <dgm:pt modelId="{E48A1891-4402-4123-9606-040ACDECAD8E}">
      <dgm:prSet/>
      <dgm:spPr/>
      <dgm:t>
        <a:bodyPr/>
        <a:lstStyle/>
        <a:p>
          <a:r>
            <a:rPr lang="en-US"/>
            <a:t>Silicon crystal growth</a:t>
          </a:r>
        </a:p>
      </dgm:t>
    </dgm:pt>
    <dgm:pt modelId="{5338EF4D-95E6-452D-BB23-3E0B3CC59ABB}" type="parTrans" cxnId="{2B9156B1-0A06-44D4-A094-27E87E7C2E2B}">
      <dgm:prSet/>
      <dgm:spPr/>
      <dgm:t>
        <a:bodyPr/>
        <a:lstStyle/>
        <a:p>
          <a:endParaRPr lang="en-US"/>
        </a:p>
      </dgm:t>
    </dgm:pt>
    <dgm:pt modelId="{9A93749B-9A19-421F-9B8C-845A86050674}" type="sibTrans" cxnId="{2B9156B1-0A06-44D4-A094-27E87E7C2E2B}">
      <dgm:prSet/>
      <dgm:spPr/>
      <dgm:t>
        <a:bodyPr/>
        <a:lstStyle/>
        <a:p>
          <a:endParaRPr lang="en-US"/>
        </a:p>
      </dgm:t>
    </dgm:pt>
    <dgm:pt modelId="{EA20D1B8-4AA7-471B-B860-FB41788BDC6C}">
      <dgm:prSet/>
      <dgm:spPr/>
      <dgm:t>
        <a:bodyPr/>
        <a:lstStyle/>
        <a:p>
          <a:r>
            <a:rPr lang="en-US"/>
            <a:t>NASA, MRI for medical</a:t>
          </a:r>
        </a:p>
      </dgm:t>
    </dgm:pt>
    <dgm:pt modelId="{FE29AF4A-2C85-4992-BA5B-0C03DD057614}" type="parTrans" cxnId="{15F3FC3C-FD7D-4103-A8A5-0429A30BCC6D}">
      <dgm:prSet/>
      <dgm:spPr/>
      <dgm:t>
        <a:bodyPr/>
        <a:lstStyle/>
        <a:p>
          <a:endParaRPr lang="en-US"/>
        </a:p>
      </dgm:t>
    </dgm:pt>
    <dgm:pt modelId="{D149D81B-800E-4A80-8E21-7C913A3CD869}" type="sibTrans" cxnId="{15F3FC3C-FD7D-4103-A8A5-0429A30BCC6D}">
      <dgm:prSet/>
      <dgm:spPr/>
      <dgm:t>
        <a:bodyPr/>
        <a:lstStyle/>
        <a:p>
          <a:endParaRPr lang="en-US"/>
        </a:p>
      </dgm:t>
    </dgm:pt>
    <dgm:pt modelId="{E029DA5B-324A-4120-ACE0-3231949A767B}">
      <dgm:prSet/>
      <dgm:spPr/>
      <dgm:t>
        <a:bodyPr/>
        <a:lstStyle/>
        <a:p>
          <a:r>
            <a:rPr lang="en-US"/>
            <a:t>Sulfur</a:t>
          </a:r>
        </a:p>
      </dgm:t>
    </dgm:pt>
    <dgm:pt modelId="{D85ABDAB-9031-4DF8-BF18-3ACD25CEF5E7}" type="parTrans" cxnId="{6827E08D-6A49-4D18-859B-0C09A14721AC}">
      <dgm:prSet/>
      <dgm:spPr/>
      <dgm:t>
        <a:bodyPr/>
        <a:lstStyle/>
        <a:p>
          <a:endParaRPr lang="en-US"/>
        </a:p>
      </dgm:t>
    </dgm:pt>
    <dgm:pt modelId="{DB7AE437-251D-4FEF-9750-5B48A0F07429}" type="sibTrans" cxnId="{6827E08D-6A49-4D18-859B-0C09A14721AC}">
      <dgm:prSet/>
      <dgm:spPr/>
      <dgm:t>
        <a:bodyPr/>
        <a:lstStyle/>
        <a:p>
          <a:endParaRPr lang="en-US"/>
        </a:p>
      </dgm:t>
    </dgm:pt>
    <dgm:pt modelId="{03AB39ED-94F5-4176-9E58-9A6D44CDD4D8}">
      <dgm:prSet/>
      <dgm:spPr/>
      <dgm:t>
        <a:bodyPr/>
        <a:lstStyle/>
        <a:p>
          <a:r>
            <a:rPr lang="en-US"/>
            <a:t>Over 45% of world trade gone</a:t>
          </a:r>
        </a:p>
      </dgm:t>
    </dgm:pt>
    <dgm:pt modelId="{17E0CB18-8A7E-4AD5-8057-4F8C51F944B5}" type="parTrans" cxnId="{8C744C83-DBFF-4630-BCF7-A35242C0C472}">
      <dgm:prSet/>
      <dgm:spPr/>
      <dgm:t>
        <a:bodyPr/>
        <a:lstStyle/>
        <a:p>
          <a:endParaRPr lang="en-US"/>
        </a:p>
      </dgm:t>
    </dgm:pt>
    <dgm:pt modelId="{083242F1-9DE6-4734-A31C-5F2D06F7022F}" type="sibTrans" cxnId="{8C744C83-DBFF-4630-BCF7-A35242C0C472}">
      <dgm:prSet/>
      <dgm:spPr/>
      <dgm:t>
        <a:bodyPr/>
        <a:lstStyle/>
        <a:p>
          <a:endParaRPr lang="en-US"/>
        </a:p>
      </dgm:t>
    </dgm:pt>
    <dgm:pt modelId="{8C0BCAEF-5C6E-4137-AE77-7FF5D5F51DC2}">
      <dgm:prSet/>
      <dgm:spPr/>
      <dgm:t>
        <a:bodyPr/>
        <a:lstStyle/>
        <a:p>
          <a:r>
            <a:rPr lang="en-US"/>
            <a:t>EV Battery Processing</a:t>
          </a:r>
        </a:p>
      </dgm:t>
    </dgm:pt>
    <dgm:pt modelId="{B0EFED74-A9E6-4A06-90A4-1EC5972A795B}" type="parTrans" cxnId="{423B6273-5C91-459D-8E15-69AB587E2C34}">
      <dgm:prSet/>
      <dgm:spPr/>
      <dgm:t>
        <a:bodyPr/>
        <a:lstStyle/>
        <a:p>
          <a:endParaRPr lang="en-US"/>
        </a:p>
      </dgm:t>
    </dgm:pt>
    <dgm:pt modelId="{211A8E98-B45F-4C0D-AFDF-12D462463531}" type="sibTrans" cxnId="{423B6273-5C91-459D-8E15-69AB587E2C34}">
      <dgm:prSet/>
      <dgm:spPr/>
      <dgm:t>
        <a:bodyPr/>
        <a:lstStyle/>
        <a:p>
          <a:endParaRPr lang="en-US"/>
        </a:p>
      </dgm:t>
    </dgm:pt>
    <dgm:pt modelId="{0672398B-A29D-4A05-B70F-A968FC83A556}">
      <dgm:prSet/>
      <dgm:spPr/>
      <dgm:t>
        <a:bodyPr/>
        <a:lstStyle/>
        <a:p>
          <a:r>
            <a:rPr lang="en-US"/>
            <a:t>Phospate Fertilizer</a:t>
          </a:r>
        </a:p>
      </dgm:t>
    </dgm:pt>
    <dgm:pt modelId="{EA7F24FA-CAA0-4D9B-937C-310E8C6E337B}" type="parTrans" cxnId="{BC7AE195-38E0-424F-BF36-3DCF285B9B8B}">
      <dgm:prSet/>
      <dgm:spPr/>
      <dgm:t>
        <a:bodyPr/>
        <a:lstStyle/>
        <a:p>
          <a:endParaRPr lang="en-US"/>
        </a:p>
      </dgm:t>
    </dgm:pt>
    <dgm:pt modelId="{86533EF7-D8A3-4CD8-9D97-1E5BE10A343B}" type="sibTrans" cxnId="{BC7AE195-38E0-424F-BF36-3DCF285B9B8B}">
      <dgm:prSet/>
      <dgm:spPr/>
      <dgm:t>
        <a:bodyPr/>
        <a:lstStyle/>
        <a:p>
          <a:endParaRPr lang="en-US"/>
        </a:p>
      </dgm:t>
    </dgm:pt>
    <dgm:pt modelId="{3ED4346B-9A08-4A7C-91F8-140348EB5755}">
      <dgm:prSet/>
      <dgm:spPr/>
      <dgm:t>
        <a:bodyPr/>
        <a:lstStyle/>
        <a:p>
          <a:r>
            <a:rPr lang="en-US"/>
            <a:t>Copper processing</a:t>
          </a:r>
        </a:p>
      </dgm:t>
    </dgm:pt>
    <dgm:pt modelId="{D2A81170-12F8-4F4C-BD48-2874A38021DB}" type="parTrans" cxnId="{3DFB2D27-9FE9-411B-97A7-F79544DB05D0}">
      <dgm:prSet/>
      <dgm:spPr/>
      <dgm:t>
        <a:bodyPr/>
        <a:lstStyle/>
        <a:p>
          <a:endParaRPr lang="en-US"/>
        </a:p>
      </dgm:t>
    </dgm:pt>
    <dgm:pt modelId="{0252F583-C1AB-41D3-AED7-5E300F383119}" type="sibTrans" cxnId="{3DFB2D27-9FE9-411B-97A7-F79544DB05D0}">
      <dgm:prSet/>
      <dgm:spPr/>
      <dgm:t>
        <a:bodyPr/>
        <a:lstStyle/>
        <a:p>
          <a:endParaRPr lang="en-US"/>
        </a:p>
      </dgm:t>
    </dgm:pt>
    <dgm:pt modelId="{C0738DC4-CCC4-4B57-A085-A30BF132FC82}">
      <dgm:prSet/>
      <dgm:spPr/>
      <dgm:t>
        <a:bodyPr/>
        <a:lstStyle/>
        <a:p>
          <a:r>
            <a:rPr lang="en-US"/>
            <a:t>Nitrogen Fertilizer</a:t>
          </a:r>
        </a:p>
      </dgm:t>
    </dgm:pt>
    <dgm:pt modelId="{437A2E91-889F-484E-B669-336696D69A09}" type="parTrans" cxnId="{90EBEB6C-2680-47B3-A0FA-D8159E62B8CD}">
      <dgm:prSet/>
      <dgm:spPr/>
      <dgm:t>
        <a:bodyPr/>
        <a:lstStyle/>
        <a:p>
          <a:endParaRPr lang="en-US"/>
        </a:p>
      </dgm:t>
    </dgm:pt>
    <dgm:pt modelId="{B85AAF7A-B6F7-4791-9152-BEB11DF7041B}" type="sibTrans" cxnId="{90EBEB6C-2680-47B3-A0FA-D8159E62B8CD}">
      <dgm:prSet/>
      <dgm:spPr/>
      <dgm:t>
        <a:bodyPr/>
        <a:lstStyle/>
        <a:p>
          <a:endParaRPr lang="en-US"/>
        </a:p>
      </dgm:t>
    </dgm:pt>
    <dgm:pt modelId="{C070FF7F-25B3-4136-9F0F-5BECBEF8F262}">
      <dgm:prSet/>
      <dgm:spPr/>
      <dgm:t>
        <a:bodyPr/>
        <a:lstStyle/>
        <a:p>
          <a:r>
            <a:rPr lang="en-US"/>
            <a:t>Over 30% of world trade</a:t>
          </a:r>
        </a:p>
      </dgm:t>
    </dgm:pt>
    <dgm:pt modelId="{22F99093-6332-42D8-BDAE-4370BF271086}" type="parTrans" cxnId="{DAAF233C-BCFA-4BEF-8969-B3EBDE3C47AE}">
      <dgm:prSet/>
      <dgm:spPr/>
      <dgm:t>
        <a:bodyPr/>
        <a:lstStyle/>
        <a:p>
          <a:endParaRPr lang="en-US"/>
        </a:p>
      </dgm:t>
    </dgm:pt>
    <dgm:pt modelId="{FAE52989-EAA6-455B-ACEC-CEB5CFCBEC5B}" type="sibTrans" cxnId="{DAAF233C-BCFA-4BEF-8969-B3EBDE3C47AE}">
      <dgm:prSet/>
      <dgm:spPr/>
      <dgm:t>
        <a:bodyPr/>
        <a:lstStyle/>
        <a:p>
          <a:endParaRPr lang="en-US"/>
        </a:p>
      </dgm:t>
    </dgm:pt>
    <dgm:pt modelId="{B128753B-1505-4695-82C6-CFE3CCEBA70C}">
      <dgm:prSet/>
      <dgm:spPr/>
      <dgm:t>
        <a:bodyPr/>
        <a:lstStyle/>
        <a:p>
          <a:r>
            <a:rPr lang="en-US"/>
            <a:t>Urea &amp; Anhydrous Ammonia</a:t>
          </a:r>
        </a:p>
      </dgm:t>
    </dgm:pt>
    <dgm:pt modelId="{3A265548-19A8-4151-A25A-116DBDF07CEB}" type="parTrans" cxnId="{8862C52B-65C2-4EE5-8C6E-105448587B41}">
      <dgm:prSet/>
      <dgm:spPr/>
      <dgm:t>
        <a:bodyPr/>
        <a:lstStyle/>
        <a:p>
          <a:endParaRPr lang="en-US"/>
        </a:p>
      </dgm:t>
    </dgm:pt>
    <dgm:pt modelId="{00B10C79-1FC5-46DA-897F-AD1A60341675}" type="sibTrans" cxnId="{8862C52B-65C2-4EE5-8C6E-105448587B41}">
      <dgm:prSet/>
      <dgm:spPr/>
      <dgm:t>
        <a:bodyPr/>
        <a:lstStyle/>
        <a:p>
          <a:endParaRPr lang="en-US"/>
        </a:p>
      </dgm:t>
    </dgm:pt>
    <dgm:pt modelId="{A942D7CE-541F-4B6F-8ADE-47D4EEB74E61}">
      <dgm:prSet/>
      <dgm:spPr/>
      <dgm:t>
        <a:bodyPr/>
        <a:lstStyle/>
        <a:p>
          <a:r>
            <a:rPr lang="en-US"/>
            <a:t>In 40 days, crop planting will become critical</a:t>
          </a:r>
        </a:p>
      </dgm:t>
    </dgm:pt>
    <dgm:pt modelId="{70443FD7-068A-4D03-8D27-1B3FE54505FD}" type="parTrans" cxnId="{6ED8459D-E10A-4E09-8AB2-16FE728BE8F7}">
      <dgm:prSet/>
      <dgm:spPr/>
      <dgm:t>
        <a:bodyPr/>
        <a:lstStyle/>
        <a:p>
          <a:endParaRPr lang="en-US"/>
        </a:p>
      </dgm:t>
    </dgm:pt>
    <dgm:pt modelId="{75AA1A47-78F2-4ECA-8172-8867EDDA2823}" type="sibTrans" cxnId="{6ED8459D-E10A-4E09-8AB2-16FE728BE8F7}">
      <dgm:prSet/>
      <dgm:spPr/>
      <dgm:t>
        <a:bodyPr/>
        <a:lstStyle/>
        <a:p>
          <a:endParaRPr lang="en-US"/>
        </a:p>
      </dgm:t>
    </dgm:pt>
    <dgm:pt modelId="{92311BCD-7AF6-4F23-A3CE-078D40F6B260}">
      <dgm:prSet/>
      <dgm:spPr/>
      <dgm:t>
        <a:bodyPr/>
        <a:lstStyle/>
        <a:p>
          <a:r>
            <a:rPr lang="en-US"/>
            <a:t>Aluminum &amp; Methanol</a:t>
          </a:r>
        </a:p>
      </dgm:t>
    </dgm:pt>
    <dgm:pt modelId="{226C2B66-A835-43BF-8E9A-A096FFBAB08F}" type="parTrans" cxnId="{251F864E-E89A-488E-B07A-ABE264C0142F}">
      <dgm:prSet/>
      <dgm:spPr/>
      <dgm:t>
        <a:bodyPr/>
        <a:lstStyle/>
        <a:p>
          <a:endParaRPr lang="en-US"/>
        </a:p>
      </dgm:t>
    </dgm:pt>
    <dgm:pt modelId="{07771EA9-1D3A-4EB3-A010-33D36E490BC4}" type="sibTrans" cxnId="{251F864E-E89A-488E-B07A-ABE264C0142F}">
      <dgm:prSet/>
      <dgm:spPr/>
      <dgm:t>
        <a:bodyPr/>
        <a:lstStyle/>
        <a:p>
          <a:endParaRPr lang="en-US"/>
        </a:p>
      </dgm:t>
    </dgm:pt>
    <dgm:pt modelId="{24CC22A9-E551-4B66-8C92-7AF8F610635A}">
      <dgm:prSet/>
      <dgm:spPr/>
      <dgm:t>
        <a:bodyPr/>
        <a:lstStyle/>
        <a:p>
          <a:r>
            <a:rPr lang="en-US"/>
            <a:t>Aerospace</a:t>
          </a:r>
        </a:p>
      </dgm:t>
    </dgm:pt>
    <dgm:pt modelId="{60A26682-2A9F-498C-A162-F41BC869B114}" type="parTrans" cxnId="{C72FDD29-C088-4185-A80B-6927F1199821}">
      <dgm:prSet/>
      <dgm:spPr/>
      <dgm:t>
        <a:bodyPr/>
        <a:lstStyle/>
        <a:p>
          <a:endParaRPr lang="en-US"/>
        </a:p>
      </dgm:t>
    </dgm:pt>
    <dgm:pt modelId="{05AA639C-4BC4-4523-BE82-63E9AF50FFD5}" type="sibTrans" cxnId="{C72FDD29-C088-4185-A80B-6927F1199821}">
      <dgm:prSet/>
      <dgm:spPr/>
      <dgm:t>
        <a:bodyPr/>
        <a:lstStyle/>
        <a:p>
          <a:endParaRPr lang="en-US"/>
        </a:p>
      </dgm:t>
    </dgm:pt>
    <dgm:pt modelId="{B55D4E27-3A23-4FA1-A27B-A9852CBF0A01}">
      <dgm:prSet/>
      <dgm:spPr/>
      <dgm:t>
        <a:bodyPr/>
        <a:lstStyle/>
        <a:p>
          <a:r>
            <a:rPr lang="en-US"/>
            <a:t>Automotive</a:t>
          </a:r>
        </a:p>
      </dgm:t>
    </dgm:pt>
    <dgm:pt modelId="{1838FC91-BA7D-436F-A1F6-3E9F5F10AD96}" type="parTrans" cxnId="{47EB32DE-57D1-4AE0-99BC-93A064F8AB56}">
      <dgm:prSet/>
      <dgm:spPr/>
      <dgm:t>
        <a:bodyPr/>
        <a:lstStyle/>
        <a:p>
          <a:endParaRPr lang="en-US"/>
        </a:p>
      </dgm:t>
    </dgm:pt>
    <dgm:pt modelId="{D2F33FE5-D4FB-497E-BDE7-A6112FD8A743}" type="sibTrans" cxnId="{47EB32DE-57D1-4AE0-99BC-93A064F8AB56}">
      <dgm:prSet/>
      <dgm:spPr/>
      <dgm:t>
        <a:bodyPr/>
        <a:lstStyle/>
        <a:p>
          <a:endParaRPr lang="en-US"/>
        </a:p>
      </dgm:t>
    </dgm:pt>
    <dgm:pt modelId="{10871F18-8FE2-457F-B641-3BA68F0F2470}">
      <dgm:prSet/>
      <dgm:spPr/>
      <dgm:t>
        <a:bodyPr/>
        <a:lstStyle/>
        <a:p>
          <a:r>
            <a:rPr lang="en-US"/>
            <a:t>Plastics of all kinds</a:t>
          </a:r>
        </a:p>
      </dgm:t>
    </dgm:pt>
    <dgm:pt modelId="{9425EC34-A7C1-4C19-B744-A69F1789FB08}" type="parTrans" cxnId="{B980E011-F5CB-46A2-843D-3AF721F31601}">
      <dgm:prSet/>
      <dgm:spPr/>
      <dgm:t>
        <a:bodyPr/>
        <a:lstStyle/>
        <a:p>
          <a:endParaRPr lang="en-US"/>
        </a:p>
      </dgm:t>
    </dgm:pt>
    <dgm:pt modelId="{CC37520B-DC8B-4935-9322-8C7385CB6259}" type="sibTrans" cxnId="{B980E011-F5CB-46A2-843D-3AF721F31601}">
      <dgm:prSet/>
      <dgm:spPr/>
      <dgm:t>
        <a:bodyPr/>
        <a:lstStyle/>
        <a:p>
          <a:endParaRPr lang="en-US"/>
        </a:p>
      </dgm:t>
    </dgm:pt>
    <dgm:pt modelId="{ECF05CC8-3777-4471-9D34-A4CD6E4AB068}" type="pres">
      <dgm:prSet presAssocID="{1C5B6B3C-91C5-4338-BF8B-49FDE9BC89C5}" presName="Name0" presStyleCnt="0">
        <dgm:presLayoutVars>
          <dgm:dir/>
          <dgm:animLvl val="lvl"/>
          <dgm:resizeHandles val="exact"/>
        </dgm:presLayoutVars>
      </dgm:prSet>
      <dgm:spPr/>
    </dgm:pt>
    <dgm:pt modelId="{64D47F9A-B0E5-475F-B72F-1F3D0784E056}" type="pres">
      <dgm:prSet presAssocID="{BCDB4668-E8FB-4C06-9980-FDBDB35F2DE2}" presName="composite" presStyleCnt="0"/>
      <dgm:spPr/>
    </dgm:pt>
    <dgm:pt modelId="{04D3B63B-869F-49EB-BAF9-6D0CC8D3002B}" type="pres">
      <dgm:prSet presAssocID="{BCDB4668-E8FB-4C06-9980-FDBDB35F2DE2}" presName="parTx" presStyleLbl="alignNode1" presStyleIdx="0" presStyleCnt="4">
        <dgm:presLayoutVars>
          <dgm:chMax val="0"/>
          <dgm:chPref val="0"/>
        </dgm:presLayoutVars>
      </dgm:prSet>
      <dgm:spPr/>
    </dgm:pt>
    <dgm:pt modelId="{5352DF56-01BB-48B5-80EB-9C5559434901}" type="pres">
      <dgm:prSet presAssocID="{BCDB4668-E8FB-4C06-9980-FDBDB35F2DE2}" presName="desTx" presStyleLbl="alignAccFollowNode1" presStyleIdx="0" presStyleCnt="4">
        <dgm:presLayoutVars/>
      </dgm:prSet>
      <dgm:spPr/>
    </dgm:pt>
    <dgm:pt modelId="{8553830A-F81E-4168-9C15-B9E18D35D9C8}" type="pres">
      <dgm:prSet presAssocID="{62E02AC9-C21E-46AA-BDA1-402E9D89C6C0}" presName="space" presStyleCnt="0"/>
      <dgm:spPr/>
    </dgm:pt>
    <dgm:pt modelId="{6F02550C-31FF-4C88-9282-AD1FE19E3059}" type="pres">
      <dgm:prSet presAssocID="{E029DA5B-324A-4120-ACE0-3231949A767B}" presName="composite" presStyleCnt="0"/>
      <dgm:spPr/>
    </dgm:pt>
    <dgm:pt modelId="{9D9B14AF-9ED1-448D-A835-A0C33719A59A}" type="pres">
      <dgm:prSet presAssocID="{E029DA5B-324A-4120-ACE0-3231949A767B}" presName="parTx" presStyleLbl="alignNode1" presStyleIdx="1" presStyleCnt="4">
        <dgm:presLayoutVars>
          <dgm:chMax val="0"/>
          <dgm:chPref val="0"/>
        </dgm:presLayoutVars>
      </dgm:prSet>
      <dgm:spPr/>
    </dgm:pt>
    <dgm:pt modelId="{E87E87F9-2F06-4AC0-82BB-1A26E117755E}" type="pres">
      <dgm:prSet presAssocID="{E029DA5B-324A-4120-ACE0-3231949A767B}" presName="desTx" presStyleLbl="alignAccFollowNode1" presStyleIdx="1" presStyleCnt="4">
        <dgm:presLayoutVars/>
      </dgm:prSet>
      <dgm:spPr/>
    </dgm:pt>
    <dgm:pt modelId="{5C57617A-EB68-4BDD-AF7D-AB1C51E1E6A0}" type="pres">
      <dgm:prSet presAssocID="{DB7AE437-251D-4FEF-9750-5B48A0F07429}" presName="space" presStyleCnt="0"/>
      <dgm:spPr/>
    </dgm:pt>
    <dgm:pt modelId="{0ED2E0E6-5532-48DD-8C38-79915555320C}" type="pres">
      <dgm:prSet presAssocID="{C0738DC4-CCC4-4B57-A085-A30BF132FC82}" presName="composite" presStyleCnt="0"/>
      <dgm:spPr/>
    </dgm:pt>
    <dgm:pt modelId="{DC5DCA1A-26FF-4EBA-9BC0-D1E91D9FE9C8}" type="pres">
      <dgm:prSet presAssocID="{C0738DC4-CCC4-4B57-A085-A30BF132FC82}" presName="parTx" presStyleLbl="alignNode1" presStyleIdx="2" presStyleCnt="4">
        <dgm:presLayoutVars>
          <dgm:chMax val="0"/>
          <dgm:chPref val="0"/>
        </dgm:presLayoutVars>
      </dgm:prSet>
      <dgm:spPr/>
    </dgm:pt>
    <dgm:pt modelId="{F4F19B24-1685-47CE-A4DB-31B7440714FE}" type="pres">
      <dgm:prSet presAssocID="{C0738DC4-CCC4-4B57-A085-A30BF132FC82}" presName="desTx" presStyleLbl="alignAccFollowNode1" presStyleIdx="2" presStyleCnt="4">
        <dgm:presLayoutVars/>
      </dgm:prSet>
      <dgm:spPr/>
    </dgm:pt>
    <dgm:pt modelId="{AABCDA4F-FC43-4156-91F0-F823E0E4E677}" type="pres">
      <dgm:prSet presAssocID="{B85AAF7A-B6F7-4791-9152-BEB11DF7041B}" presName="space" presStyleCnt="0"/>
      <dgm:spPr/>
    </dgm:pt>
    <dgm:pt modelId="{B2F68E7F-2275-4003-ABE1-012DDC8912D0}" type="pres">
      <dgm:prSet presAssocID="{92311BCD-7AF6-4F23-A3CE-078D40F6B260}" presName="composite" presStyleCnt="0"/>
      <dgm:spPr/>
    </dgm:pt>
    <dgm:pt modelId="{896D85A6-5615-458C-90E6-ED0DB1AC60A6}" type="pres">
      <dgm:prSet presAssocID="{92311BCD-7AF6-4F23-A3CE-078D40F6B260}" presName="parTx" presStyleLbl="alignNode1" presStyleIdx="3" presStyleCnt="4">
        <dgm:presLayoutVars>
          <dgm:chMax val="0"/>
          <dgm:chPref val="0"/>
        </dgm:presLayoutVars>
      </dgm:prSet>
      <dgm:spPr/>
    </dgm:pt>
    <dgm:pt modelId="{23FC9D18-3B50-4B22-8381-37E33774687C}" type="pres">
      <dgm:prSet presAssocID="{92311BCD-7AF6-4F23-A3CE-078D40F6B260}" presName="desTx" presStyleLbl="alignAccFollowNode1" presStyleIdx="3" presStyleCnt="4">
        <dgm:presLayoutVars/>
      </dgm:prSet>
      <dgm:spPr/>
    </dgm:pt>
  </dgm:ptLst>
  <dgm:cxnLst>
    <dgm:cxn modelId="{6B8E8207-2306-4AFA-B057-74853572E814}" type="presOf" srcId="{A942D7CE-541F-4B6F-8ADE-47D4EEB74E61}" destId="{F4F19B24-1685-47CE-A4DB-31B7440714FE}" srcOrd="0" destOrd="2" presId="urn:microsoft.com/office/officeart/2016/7/layout/ChevronBlockProcess"/>
    <dgm:cxn modelId="{B980E011-F5CB-46A2-843D-3AF721F31601}" srcId="{92311BCD-7AF6-4F23-A3CE-078D40F6B260}" destId="{10871F18-8FE2-457F-B641-3BA68F0F2470}" srcOrd="2" destOrd="0" parTransId="{9425EC34-A7C1-4C19-B744-A69F1789FB08}" sibTransId="{CC37520B-DC8B-4935-9322-8C7385CB6259}"/>
    <dgm:cxn modelId="{88BB011E-66DD-4161-B92B-A532787B01A2}" type="presOf" srcId="{B128753B-1505-4695-82C6-CFE3CCEBA70C}" destId="{F4F19B24-1685-47CE-A4DB-31B7440714FE}" srcOrd="0" destOrd="1" presId="urn:microsoft.com/office/officeart/2016/7/layout/ChevronBlockProcess"/>
    <dgm:cxn modelId="{93A6E325-49CF-42FA-A21C-2CB43F4B642E}" srcId="{1C5B6B3C-91C5-4338-BF8B-49FDE9BC89C5}" destId="{BCDB4668-E8FB-4C06-9980-FDBDB35F2DE2}" srcOrd="0" destOrd="0" parTransId="{D91A8FA9-3876-42C7-A207-7424B95A1D0D}" sibTransId="{62E02AC9-C21E-46AA-BDA1-402E9D89C6C0}"/>
    <dgm:cxn modelId="{3DFB2D27-9FE9-411B-97A7-F79544DB05D0}" srcId="{E029DA5B-324A-4120-ACE0-3231949A767B}" destId="{3ED4346B-9A08-4A7C-91F8-140348EB5755}" srcOrd="3" destOrd="0" parTransId="{D2A81170-12F8-4F4C-BD48-2874A38021DB}" sibTransId="{0252F583-C1AB-41D3-AED7-5E300F383119}"/>
    <dgm:cxn modelId="{C72FDD29-C088-4185-A80B-6927F1199821}" srcId="{92311BCD-7AF6-4F23-A3CE-078D40F6B260}" destId="{24CC22A9-E551-4B66-8C92-7AF8F610635A}" srcOrd="0" destOrd="0" parTransId="{60A26682-2A9F-498C-A162-F41BC869B114}" sibTransId="{05AA639C-4BC4-4523-BE82-63E9AF50FFD5}"/>
    <dgm:cxn modelId="{8862C52B-65C2-4EE5-8C6E-105448587B41}" srcId="{C0738DC4-CCC4-4B57-A085-A30BF132FC82}" destId="{B128753B-1505-4695-82C6-CFE3CCEBA70C}" srcOrd="1" destOrd="0" parTransId="{3A265548-19A8-4151-A25A-116DBDF07CEB}" sibTransId="{00B10C79-1FC5-46DA-897F-AD1A60341675}"/>
    <dgm:cxn modelId="{C3DA013B-0D8A-4BFD-9313-B7FD0A365974}" type="presOf" srcId="{8C0BCAEF-5C6E-4137-AE77-7FF5D5F51DC2}" destId="{E87E87F9-2F06-4AC0-82BB-1A26E117755E}" srcOrd="0" destOrd="1" presId="urn:microsoft.com/office/officeart/2016/7/layout/ChevronBlockProcess"/>
    <dgm:cxn modelId="{DAAF233C-BCFA-4BEF-8969-B3EBDE3C47AE}" srcId="{C0738DC4-CCC4-4B57-A085-A30BF132FC82}" destId="{C070FF7F-25B3-4136-9F0F-5BECBEF8F262}" srcOrd="0" destOrd="0" parTransId="{22F99093-6332-42D8-BDAE-4370BF271086}" sibTransId="{FAE52989-EAA6-455B-ACEC-CEB5CFCBEC5B}"/>
    <dgm:cxn modelId="{15F3FC3C-FD7D-4103-A8A5-0429A30BCC6D}" srcId="{BCDB4668-E8FB-4C06-9980-FDBDB35F2DE2}" destId="{EA20D1B8-4AA7-471B-B860-FB41788BDC6C}" srcOrd="3" destOrd="0" parTransId="{FE29AF4A-2C85-4992-BA5B-0C03DD057614}" sibTransId="{D149D81B-800E-4A80-8E21-7C913A3CD869}"/>
    <dgm:cxn modelId="{98D9055C-368B-4722-A3F8-A8DE6FCA0C50}" type="presOf" srcId="{3ED4346B-9A08-4A7C-91F8-140348EB5755}" destId="{E87E87F9-2F06-4AC0-82BB-1A26E117755E}" srcOrd="0" destOrd="3" presId="urn:microsoft.com/office/officeart/2016/7/layout/ChevronBlockProcess"/>
    <dgm:cxn modelId="{90EBEB6C-2680-47B3-A0FA-D8159E62B8CD}" srcId="{1C5B6B3C-91C5-4338-BF8B-49FDE9BC89C5}" destId="{C0738DC4-CCC4-4B57-A085-A30BF132FC82}" srcOrd="2" destOrd="0" parTransId="{437A2E91-889F-484E-B669-336696D69A09}" sibTransId="{B85AAF7A-B6F7-4791-9152-BEB11DF7041B}"/>
    <dgm:cxn modelId="{251F864E-E89A-488E-B07A-ABE264C0142F}" srcId="{1C5B6B3C-91C5-4338-BF8B-49FDE9BC89C5}" destId="{92311BCD-7AF6-4F23-A3CE-078D40F6B260}" srcOrd="3" destOrd="0" parTransId="{226C2B66-A835-43BF-8E9A-A096FFBAB08F}" sibTransId="{07771EA9-1D3A-4EB3-A010-33D36E490BC4}"/>
    <dgm:cxn modelId="{423B6273-5C91-459D-8E15-69AB587E2C34}" srcId="{E029DA5B-324A-4120-ACE0-3231949A767B}" destId="{8C0BCAEF-5C6E-4137-AE77-7FF5D5F51DC2}" srcOrd="1" destOrd="0" parTransId="{B0EFED74-A9E6-4A06-90A4-1EC5972A795B}" sibTransId="{211A8E98-B45F-4C0D-AFDF-12D462463531}"/>
    <dgm:cxn modelId="{3FF5D758-5703-4202-9B02-760EA7B370A6}" type="presOf" srcId="{03AB39ED-94F5-4176-9E58-9A6D44CDD4D8}" destId="{E87E87F9-2F06-4AC0-82BB-1A26E117755E}" srcOrd="0" destOrd="0" presId="urn:microsoft.com/office/officeart/2016/7/layout/ChevronBlockProcess"/>
    <dgm:cxn modelId="{3B1C2C7A-8C03-4F7C-ADA1-EC49AD002BAA}" type="presOf" srcId="{BCDB4668-E8FB-4C06-9980-FDBDB35F2DE2}" destId="{04D3B63B-869F-49EB-BAF9-6D0CC8D3002B}" srcOrd="0" destOrd="0" presId="urn:microsoft.com/office/officeart/2016/7/layout/ChevronBlockProcess"/>
    <dgm:cxn modelId="{E2D5C97D-3B86-4FC2-B2DE-AFB817DFC3B8}" type="presOf" srcId="{92311BCD-7AF6-4F23-A3CE-078D40F6B260}" destId="{896D85A6-5615-458C-90E6-ED0DB1AC60A6}" srcOrd="0" destOrd="0" presId="urn:microsoft.com/office/officeart/2016/7/layout/ChevronBlockProcess"/>
    <dgm:cxn modelId="{24B9E482-206D-455C-871E-57D25D3B71ED}" type="presOf" srcId="{EA20D1B8-4AA7-471B-B860-FB41788BDC6C}" destId="{5352DF56-01BB-48B5-80EB-9C5559434901}" srcOrd="0" destOrd="3" presId="urn:microsoft.com/office/officeart/2016/7/layout/ChevronBlockProcess"/>
    <dgm:cxn modelId="{8C744C83-DBFF-4630-BCF7-A35242C0C472}" srcId="{E029DA5B-324A-4120-ACE0-3231949A767B}" destId="{03AB39ED-94F5-4176-9E58-9A6D44CDD4D8}" srcOrd="0" destOrd="0" parTransId="{17E0CB18-8A7E-4AD5-8057-4F8C51F944B5}" sibTransId="{083242F1-9DE6-4734-A31C-5F2D06F7022F}"/>
    <dgm:cxn modelId="{6827E08D-6A49-4D18-859B-0C09A14721AC}" srcId="{1C5B6B3C-91C5-4338-BF8B-49FDE9BC89C5}" destId="{E029DA5B-324A-4120-ACE0-3231949A767B}" srcOrd="1" destOrd="0" parTransId="{D85ABDAB-9031-4DF8-BF18-3ACD25CEF5E7}" sibTransId="{DB7AE437-251D-4FEF-9750-5B48A0F07429}"/>
    <dgm:cxn modelId="{D2A0E68D-2BBB-49E6-A215-515B0D021782}" type="presOf" srcId="{10871F18-8FE2-457F-B641-3BA68F0F2470}" destId="{23FC9D18-3B50-4B22-8381-37E33774687C}" srcOrd="0" destOrd="2" presId="urn:microsoft.com/office/officeart/2016/7/layout/ChevronBlockProcess"/>
    <dgm:cxn modelId="{BC7AE195-38E0-424F-BF36-3DCF285B9B8B}" srcId="{E029DA5B-324A-4120-ACE0-3231949A767B}" destId="{0672398B-A29D-4A05-B70F-A968FC83A556}" srcOrd="2" destOrd="0" parTransId="{EA7F24FA-CAA0-4D9B-937C-310E8C6E337B}" sibTransId="{86533EF7-D8A3-4CD8-9D97-1E5BE10A343B}"/>
    <dgm:cxn modelId="{C3F74999-3013-488B-8648-5E189ABF0BAA}" type="presOf" srcId="{0672398B-A29D-4A05-B70F-A968FC83A556}" destId="{E87E87F9-2F06-4AC0-82BB-1A26E117755E}" srcOrd="0" destOrd="2" presId="urn:microsoft.com/office/officeart/2016/7/layout/ChevronBlockProcess"/>
    <dgm:cxn modelId="{6ED8459D-E10A-4E09-8AB2-16FE728BE8F7}" srcId="{C0738DC4-CCC4-4B57-A085-A30BF132FC82}" destId="{A942D7CE-541F-4B6F-8ADE-47D4EEB74E61}" srcOrd="2" destOrd="0" parTransId="{70443FD7-068A-4D03-8D27-1B3FE54505FD}" sibTransId="{75AA1A47-78F2-4ECA-8172-8867EDDA2823}"/>
    <dgm:cxn modelId="{39A1C0A6-9F44-4386-B643-6D127CBEA45B}" type="presOf" srcId="{B412B9F8-C679-465A-AC32-AB6AAF1BA057}" destId="{5352DF56-01BB-48B5-80EB-9C5559434901}" srcOrd="0" destOrd="0" presId="urn:microsoft.com/office/officeart/2016/7/layout/ChevronBlockProcess"/>
    <dgm:cxn modelId="{C63E85A9-8FE1-430A-8D88-91D2DB989C55}" srcId="{BCDB4668-E8FB-4C06-9980-FDBDB35F2DE2}" destId="{D1B555B0-07FB-4F68-A964-0973F32D2F47}" srcOrd="1" destOrd="0" parTransId="{1E0E2096-224F-414F-B259-8AFE6D65DA2A}" sibTransId="{07C02D4B-AC00-4D6F-8506-47E11C9C147A}"/>
    <dgm:cxn modelId="{A447C6AF-19E4-41B6-A135-56E5F530E68B}" type="presOf" srcId="{C0738DC4-CCC4-4B57-A085-A30BF132FC82}" destId="{DC5DCA1A-26FF-4EBA-9BC0-D1E91D9FE9C8}" srcOrd="0" destOrd="0" presId="urn:microsoft.com/office/officeart/2016/7/layout/ChevronBlockProcess"/>
    <dgm:cxn modelId="{2B9156B1-0A06-44D4-A094-27E87E7C2E2B}" srcId="{BCDB4668-E8FB-4C06-9980-FDBDB35F2DE2}" destId="{E48A1891-4402-4123-9606-040ACDECAD8E}" srcOrd="2" destOrd="0" parTransId="{5338EF4D-95E6-452D-BB23-3E0B3CC59ABB}" sibTransId="{9A93749B-9A19-421F-9B8C-845A86050674}"/>
    <dgm:cxn modelId="{A0728FBA-CB3E-452A-8ACF-6A21F1D47AEB}" type="presOf" srcId="{C070FF7F-25B3-4136-9F0F-5BECBEF8F262}" destId="{F4F19B24-1685-47CE-A4DB-31B7440714FE}" srcOrd="0" destOrd="0" presId="urn:microsoft.com/office/officeart/2016/7/layout/ChevronBlockProcess"/>
    <dgm:cxn modelId="{6484E1BC-D5E6-49DF-A50C-6FB2F7F835AA}" type="presOf" srcId="{D1B555B0-07FB-4F68-A964-0973F32D2F47}" destId="{5352DF56-01BB-48B5-80EB-9C5559434901}" srcOrd="0" destOrd="1" presId="urn:microsoft.com/office/officeart/2016/7/layout/ChevronBlockProcess"/>
    <dgm:cxn modelId="{8CAA60C6-3901-4107-B19B-9B68B3DFEA96}" type="presOf" srcId="{24CC22A9-E551-4B66-8C92-7AF8F610635A}" destId="{23FC9D18-3B50-4B22-8381-37E33774687C}" srcOrd="0" destOrd="0" presId="urn:microsoft.com/office/officeart/2016/7/layout/ChevronBlockProcess"/>
    <dgm:cxn modelId="{6AE2A8D8-18E4-45AA-980F-1BCA74BACB24}" type="presOf" srcId="{1C5B6B3C-91C5-4338-BF8B-49FDE9BC89C5}" destId="{ECF05CC8-3777-4471-9D34-A4CD6E4AB068}" srcOrd="0" destOrd="0" presId="urn:microsoft.com/office/officeart/2016/7/layout/ChevronBlockProcess"/>
    <dgm:cxn modelId="{47EB32DE-57D1-4AE0-99BC-93A064F8AB56}" srcId="{92311BCD-7AF6-4F23-A3CE-078D40F6B260}" destId="{B55D4E27-3A23-4FA1-A27B-A9852CBF0A01}" srcOrd="1" destOrd="0" parTransId="{1838FC91-BA7D-436F-A1F6-3E9F5F10AD96}" sibTransId="{D2F33FE5-D4FB-497E-BDE7-A6112FD8A743}"/>
    <dgm:cxn modelId="{05B080F1-F1C4-4484-9E44-27B51C38F3CD}" type="presOf" srcId="{B55D4E27-3A23-4FA1-A27B-A9852CBF0A01}" destId="{23FC9D18-3B50-4B22-8381-37E33774687C}" srcOrd="0" destOrd="1" presId="urn:microsoft.com/office/officeart/2016/7/layout/ChevronBlockProcess"/>
    <dgm:cxn modelId="{0470F8F7-AA0B-47F5-85D0-68DDA0977856}" type="presOf" srcId="{E48A1891-4402-4123-9606-040ACDECAD8E}" destId="{5352DF56-01BB-48B5-80EB-9C5559434901}" srcOrd="0" destOrd="2" presId="urn:microsoft.com/office/officeart/2016/7/layout/ChevronBlockProcess"/>
    <dgm:cxn modelId="{DD0725F9-0B20-480F-8D47-FFD5610C3787}" srcId="{BCDB4668-E8FB-4C06-9980-FDBDB35F2DE2}" destId="{B412B9F8-C679-465A-AC32-AB6AAF1BA057}" srcOrd="0" destOrd="0" parTransId="{94303D38-102C-4EFC-A9FE-D997E7C9DB07}" sibTransId="{35B8F6FF-9574-4E5C-B66E-0D2394F89EF4}"/>
    <dgm:cxn modelId="{44F4E4FF-C114-4A78-B08C-5B19BBC97517}" type="presOf" srcId="{E029DA5B-324A-4120-ACE0-3231949A767B}" destId="{9D9B14AF-9ED1-448D-A835-A0C33719A59A}" srcOrd="0" destOrd="0" presId="urn:microsoft.com/office/officeart/2016/7/layout/ChevronBlockProcess"/>
    <dgm:cxn modelId="{DF5FBEDA-D9C6-4C54-B4EB-3B08C89AB717}" type="presParOf" srcId="{ECF05CC8-3777-4471-9D34-A4CD6E4AB068}" destId="{64D47F9A-B0E5-475F-B72F-1F3D0784E056}" srcOrd="0" destOrd="0" presId="urn:microsoft.com/office/officeart/2016/7/layout/ChevronBlockProcess"/>
    <dgm:cxn modelId="{B060FD00-246A-4E88-8C62-B2DB77D14BD5}" type="presParOf" srcId="{64D47F9A-B0E5-475F-B72F-1F3D0784E056}" destId="{04D3B63B-869F-49EB-BAF9-6D0CC8D3002B}" srcOrd="0" destOrd="0" presId="urn:microsoft.com/office/officeart/2016/7/layout/ChevronBlockProcess"/>
    <dgm:cxn modelId="{B367441D-2DD3-4C9D-B6FB-BDEC7F21724D}" type="presParOf" srcId="{64D47F9A-B0E5-475F-B72F-1F3D0784E056}" destId="{5352DF56-01BB-48B5-80EB-9C5559434901}" srcOrd="1" destOrd="0" presId="urn:microsoft.com/office/officeart/2016/7/layout/ChevronBlockProcess"/>
    <dgm:cxn modelId="{5EC68C62-82A2-4DB0-8401-E4EF3AAB08F5}" type="presParOf" srcId="{ECF05CC8-3777-4471-9D34-A4CD6E4AB068}" destId="{8553830A-F81E-4168-9C15-B9E18D35D9C8}" srcOrd="1" destOrd="0" presId="urn:microsoft.com/office/officeart/2016/7/layout/ChevronBlockProcess"/>
    <dgm:cxn modelId="{17F13079-A99A-48E3-85F9-7D9FE421F38C}" type="presParOf" srcId="{ECF05CC8-3777-4471-9D34-A4CD6E4AB068}" destId="{6F02550C-31FF-4C88-9282-AD1FE19E3059}" srcOrd="2" destOrd="0" presId="urn:microsoft.com/office/officeart/2016/7/layout/ChevronBlockProcess"/>
    <dgm:cxn modelId="{2FB5F757-6731-406F-96BD-F60E09933A30}" type="presParOf" srcId="{6F02550C-31FF-4C88-9282-AD1FE19E3059}" destId="{9D9B14AF-9ED1-448D-A835-A0C33719A59A}" srcOrd="0" destOrd="0" presId="urn:microsoft.com/office/officeart/2016/7/layout/ChevronBlockProcess"/>
    <dgm:cxn modelId="{CA7ED140-D3A4-4CD6-9F25-8DC0F4631D34}" type="presParOf" srcId="{6F02550C-31FF-4C88-9282-AD1FE19E3059}" destId="{E87E87F9-2F06-4AC0-82BB-1A26E117755E}" srcOrd="1" destOrd="0" presId="urn:microsoft.com/office/officeart/2016/7/layout/ChevronBlockProcess"/>
    <dgm:cxn modelId="{B7E45D9C-94AE-428D-938D-FAB75CA60500}" type="presParOf" srcId="{ECF05CC8-3777-4471-9D34-A4CD6E4AB068}" destId="{5C57617A-EB68-4BDD-AF7D-AB1C51E1E6A0}" srcOrd="3" destOrd="0" presId="urn:microsoft.com/office/officeart/2016/7/layout/ChevronBlockProcess"/>
    <dgm:cxn modelId="{DAE42CEC-11DD-44A4-827F-191A31644831}" type="presParOf" srcId="{ECF05CC8-3777-4471-9D34-A4CD6E4AB068}" destId="{0ED2E0E6-5532-48DD-8C38-79915555320C}" srcOrd="4" destOrd="0" presId="urn:microsoft.com/office/officeart/2016/7/layout/ChevronBlockProcess"/>
    <dgm:cxn modelId="{8172A757-70F3-40EA-8DFD-B8C0B6D96E70}" type="presParOf" srcId="{0ED2E0E6-5532-48DD-8C38-79915555320C}" destId="{DC5DCA1A-26FF-4EBA-9BC0-D1E91D9FE9C8}" srcOrd="0" destOrd="0" presId="urn:microsoft.com/office/officeart/2016/7/layout/ChevronBlockProcess"/>
    <dgm:cxn modelId="{1C260EEA-8770-40CD-B534-61CC821C541F}" type="presParOf" srcId="{0ED2E0E6-5532-48DD-8C38-79915555320C}" destId="{F4F19B24-1685-47CE-A4DB-31B7440714FE}" srcOrd="1" destOrd="0" presId="urn:microsoft.com/office/officeart/2016/7/layout/ChevronBlockProcess"/>
    <dgm:cxn modelId="{89891FA5-5E41-4B69-BBC6-9049B3B15A81}" type="presParOf" srcId="{ECF05CC8-3777-4471-9D34-A4CD6E4AB068}" destId="{AABCDA4F-FC43-4156-91F0-F823E0E4E677}" srcOrd="5" destOrd="0" presId="urn:microsoft.com/office/officeart/2016/7/layout/ChevronBlockProcess"/>
    <dgm:cxn modelId="{6A9B1DFB-60CE-4C87-B9C2-44CC9724E4BE}" type="presParOf" srcId="{ECF05CC8-3777-4471-9D34-A4CD6E4AB068}" destId="{B2F68E7F-2275-4003-ABE1-012DDC8912D0}" srcOrd="6" destOrd="0" presId="urn:microsoft.com/office/officeart/2016/7/layout/ChevronBlockProcess"/>
    <dgm:cxn modelId="{1FD3261F-2782-4D98-B05F-70578A749558}" type="presParOf" srcId="{B2F68E7F-2275-4003-ABE1-012DDC8912D0}" destId="{896D85A6-5615-458C-90E6-ED0DB1AC60A6}" srcOrd="0" destOrd="0" presId="urn:microsoft.com/office/officeart/2016/7/layout/ChevronBlockProcess"/>
    <dgm:cxn modelId="{09C2BA07-3A19-4F36-B057-E71D89F1D35F}" type="presParOf" srcId="{B2F68E7F-2275-4003-ABE1-012DDC8912D0}" destId="{23FC9D18-3B50-4B22-8381-37E33774687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D8CA73-52BA-4E3F-9D91-11FC5CBDAFE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D70850-BE11-4A33-A0D1-99DBC24D2087}">
      <dgm:prSet/>
      <dgm:spPr/>
      <dgm:t>
        <a:bodyPr/>
        <a:lstStyle/>
        <a:p>
          <a:r>
            <a:rPr lang="en-US"/>
            <a:t>Short</a:t>
          </a:r>
        </a:p>
      </dgm:t>
    </dgm:pt>
    <dgm:pt modelId="{B492A7B7-2D1F-4D52-B632-FBDDA6FE5A90}" type="parTrans" cxnId="{608085A2-B47B-451E-B55D-466E02BD21BE}">
      <dgm:prSet/>
      <dgm:spPr/>
      <dgm:t>
        <a:bodyPr/>
        <a:lstStyle/>
        <a:p>
          <a:endParaRPr lang="en-US"/>
        </a:p>
      </dgm:t>
    </dgm:pt>
    <dgm:pt modelId="{FBFE3516-C4A0-4CF5-B274-F022F180C7E1}" type="sibTrans" cxnId="{608085A2-B47B-451E-B55D-466E02BD21BE}">
      <dgm:prSet/>
      <dgm:spPr/>
      <dgm:t>
        <a:bodyPr/>
        <a:lstStyle/>
        <a:p>
          <a:endParaRPr lang="en-US"/>
        </a:p>
      </dgm:t>
    </dgm:pt>
    <dgm:pt modelId="{57596CEA-2005-472B-86BB-3A3F62C0B0C3}">
      <dgm:prSet/>
      <dgm:spPr/>
      <dgm:t>
        <a:bodyPr/>
        <a:lstStyle/>
        <a:p>
          <a:r>
            <a:rPr lang="en-US"/>
            <a:t>Up to 2 weeks Straight of Hormuz Closed</a:t>
          </a:r>
        </a:p>
      </dgm:t>
    </dgm:pt>
    <dgm:pt modelId="{BB84193D-8F10-417B-BAEC-B4EB2A4C2FBA}" type="parTrans" cxnId="{2E245BD6-52E5-44B4-89C3-1F8E8DB384E0}">
      <dgm:prSet/>
      <dgm:spPr/>
      <dgm:t>
        <a:bodyPr/>
        <a:lstStyle/>
        <a:p>
          <a:endParaRPr lang="en-US"/>
        </a:p>
      </dgm:t>
    </dgm:pt>
    <dgm:pt modelId="{F434F652-6385-4F4A-8AA7-60C9CAC699A9}" type="sibTrans" cxnId="{2E245BD6-52E5-44B4-89C3-1F8E8DB384E0}">
      <dgm:prSet/>
      <dgm:spPr/>
      <dgm:t>
        <a:bodyPr/>
        <a:lstStyle/>
        <a:p>
          <a:endParaRPr lang="en-US"/>
        </a:p>
      </dgm:t>
    </dgm:pt>
    <dgm:pt modelId="{63B53EC8-153A-4749-A8C5-C24D4350DC76}">
      <dgm:prSet/>
      <dgm:spPr/>
      <dgm:t>
        <a:bodyPr/>
        <a:lstStyle/>
        <a:p>
          <a:r>
            <a:rPr lang="en-US"/>
            <a:t>$330B GDP Loss</a:t>
          </a:r>
        </a:p>
      </dgm:t>
    </dgm:pt>
    <dgm:pt modelId="{016F1810-F1E4-4E62-B4D2-94F282A3F78E}" type="parTrans" cxnId="{32739844-45EF-4292-83FD-51D664E92B18}">
      <dgm:prSet/>
      <dgm:spPr/>
      <dgm:t>
        <a:bodyPr/>
        <a:lstStyle/>
        <a:p>
          <a:endParaRPr lang="en-US"/>
        </a:p>
      </dgm:t>
    </dgm:pt>
    <dgm:pt modelId="{C18D7F8D-3825-4AEA-8C83-36E1E9F0EF35}" type="sibTrans" cxnId="{32739844-45EF-4292-83FD-51D664E92B18}">
      <dgm:prSet/>
      <dgm:spPr/>
      <dgm:t>
        <a:bodyPr/>
        <a:lstStyle/>
        <a:p>
          <a:endParaRPr lang="en-US"/>
        </a:p>
      </dgm:t>
    </dgm:pt>
    <dgm:pt modelId="{EC14D349-99E3-4A47-AC4D-DB4E85431955}">
      <dgm:prSet/>
      <dgm:spPr/>
      <dgm:t>
        <a:bodyPr/>
        <a:lstStyle/>
        <a:p>
          <a:r>
            <a:rPr lang="en-US"/>
            <a:t>Medium</a:t>
          </a:r>
        </a:p>
      </dgm:t>
    </dgm:pt>
    <dgm:pt modelId="{A45D54DB-9E87-49FB-B9E6-C22B55F2FDC6}" type="parTrans" cxnId="{EB7C581C-933C-4B95-A17E-ABBBBEACF37A}">
      <dgm:prSet/>
      <dgm:spPr/>
      <dgm:t>
        <a:bodyPr/>
        <a:lstStyle/>
        <a:p>
          <a:endParaRPr lang="en-US"/>
        </a:p>
      </dgm:t>
    </dgm:pt>
    <dgm:pt modelId="{BEBBCE08-0D64-440D-926D-9B77A0633153}" type="sibTrans" cxnId="{EB7C581C-933C-4B95-A17E-ABBBBEACF37A}">
      <dgm:prSet/>
      <dgm:spPr/>
      <dgm:t>
        <a:bodyPr/>
        <a:lstStyle/>
        <a:p>
          <a:endParaRPr lang="en-US"/>
        </a:p>
      </dgm:t>
    </dgm:pt>
    <dgm:pt modelId="{9E821D61-E440-4785-8E96-227D289BBDB2}">
      <dgm:prSet/>
      <dgm:spPr/>
      <dgm:t>
        <a:bodyPr/>
        <a:lstStyle/>
        <a:p>
          <a:r>
            <a:rPr lang="en-US"/>
            <a:t>From 4 to 6 weeks Straight of Hormuz Closed</a:t>
          </a:r>
        </a:p>
      </dgm:t>
    </dgm:pt>
    <dgm:pt modelId="{2ECC2E46-2234-4ACC-AB7D-A272254C42B3}" type="parTrans" cxnId="{DCF68D47-DBD8-4368-BA22-8EAF2C386711}">
      <dgm:prSet/>
      <dgm:spPr/>
      <dgm:t>
        <a:bodyPr/>
        <a:lstStyle/>
        <a:p>
          <a:endParaRPr lang="en-US"/>
        </a:p>
      </dgm:t>
    </dgm:pt>
    <dgm:pt modelId="{B0E230FF-89C3-42CE-BE2B-6456549C9D7B}" type="sibTrans" cxnId="{DCF68D47-DBD8-4368-BA22-8EAF2C386711}">
      <dgm:prSet/>
      <dgm:spPr/>
      <dgm:t>
        <a:bodyPr/>
        <a:lstStyle/>
        <a:p>
          <a:endParaRPr lang="en-US"/>
        </a:p>
      </dgm:t>
    </dgm:pt>
    <dgm:pt modelId="{C22A57FA-5F09-4CA5-9781-25C51AAFDE6E}">
      <dgm:prSet/>
      <dgm:spPr/>
      <dgm:t>
        <a:bodyPr/>
        <a:lstStyle/>
        <a:p>
          <a:r>
            <a:rPr lang="en-US"/>
            <a:t>$770B GDP Loss</a:t>
          </a:r>
        </a:p>
      </dgm:t>
    </dgm:pt>
    <dgm:pt modelId="{2AF63664-2866-4B34-97DF-4704F068B53E}" type="parTrans" cxnId="{F2817F54-B7E1-4DB3-9388-DCA4BF05D5A4}">
      <dgm:prSet/>
      <dgm:spPr/>
      <dgm:t>
        <a:bodyPr/>
        <a:lstStyle/>
        <a:p>
          <a:endParaRPr lang="en-US"/>
        </a:p>
      </dgm:t>
    </dgm:pt>
    <dgm:pt modelId="{7C4835AF-0270-4B4B-B970-9E06C007620D}" type="sibTrans" cxnId="{F2817F54-B7E1-4DB3-9388-DCA4BF05D5A4}">
      <dgm:prSet/>
      <dgm:spPr/>
      <dgm:t>
        <a:bodyPr/>
        <a:lstStyle/>
        <a:p>
          <a:endParaRPr lang="en-US"/>
        </a:p>
      </dgm:t>
    </dgm:pt>
    <dgm:pt modelId="{0257C933-0730-4361-A29E-36F427F5B465}">
      <dgm:prSet/>
      <dgm:spPr/>
      <dgm:t>
        <a:bodyPr/>
        <a:lstStyle/>
        <a:p>
          <a:r>
            <a:rPr lang="en-US"/>
            <a:t>Prolonged</a:t>
          </a:r>
        </a:p>
      </dgm:t>
    </dgm:pt>
    <dgm:pt modelId="{CDB7B458-2071-4C2F-B614-52C78CA692F9}" type="parTrans" cxnId="{AB94A2A0-1D84-4F77-9DFB-D4A5663C458A}">
      <dgm:prSet/>
      <dgm:spPr/>
      <dgm:t>
        <a:bodyPr/>
        <a:lstStyle/>
        <a:p>
          <a:endParaRPr lang="en-US"/>
        </a:p>
      </dgm:t>
    </dgm:pt>
    <dgm:pt modelId="{8D689913-DCED-4FC1-86AC-F97113D52EC7}" type="sibTrans" cxnId="{AB94A2A0-1D84-4F77-9DFB-D4A5663C458A}">
      <dgm:prSet/>
      <dgm:spPr/>
      <dgm:t>
        <a:bodyPr/>
        <a:lstStyle/>
        <a:p>
          <a:endParaRPr lang="en-US"/>
        </a:p>
      </dgm:t>
    </dgm:pt>
    <dgm:pt modelId="{5421379D-FD7F-4072-882B-A01E18349CB4}">
      <dgm:prSet/>
      <dgm:spPr/>
      <dgm:t>
        <a:bodyPr/>
        <a:lstStyle/>
        <a:p>
          <a:r>
            <a:rPr lang="en-US"/>
            <a:t>From 3 to 6 months Straight of Hormuz Closed</a:t>
          </a:r>
        </a:p>
      </dgm:t>
    </dgm:pt>
    <dgm:pt modelId="{B58E9559-E392-49F3-9096-DF580C4389FB}" type="parTrans" cxnId="{B50B73C9-30B6-4200-8267-D86824B7F63E}">
      <dgm:prSet/>
      <dgm:spPr/>
      <dgm:t>
        <a:bodyPr/>
        <a:lstStyle/>
        <a:p>
          <a:endParaRPr lang="en-US"/>
        </a:p>
      </dgm:t>
    </dgm:pt>
    <dgm:pt modelId="{D410455B-B83D-449D-9A0D-9594D38CF859}" type="sibTrans" cxnId="{B50B73C9-30B6-4200-8267-D86824B7F63E}">
      <dgm:prSet/>
      <dgm:spPr/>
      <dgm:t>
        <a:bodyPr/>
        <a:lstStyle/>
        <a:p>
          <a:endParaRPr lang="en-US"/>
        </a:p>
      </dgm:t>
    </dgm:pt>
    <dgm:pt modelId="{F279AC9D-2CFD-4BB2-8805-B2C722765625}">
      <dgm:prSet/>
      <dgm:spPr/>
      <dgm:t>
        <a:bodyPr/>
        <a:lstStyle/>
        <a:p>
          <a:r>
            <a:rPr lang="en-US"/>
            <a:t>$2.2T GDP Loss</a:t>
          </a:r>
        </a:p>
      </dgm:t>
    </dgm:pt>
    <dgm:pt modelId="{291B51CD-5AB2-499C-BD2A-6BF5056ECC4E}" type="parTrans" cxnId="{2D5DE589-B7A4-4107-B659-9FCEABA3C590}">
      <dgm:prSet/>
      <dgm:spPr/>
      <dgm:t>
        <a:bodyPr/>
        <a:lstStyle/>
        <a:p>
          <a:endParaRPr lang="en-US"/>
        </a:p>
      </dgm:t>
    </dgm:pt>
    <dgm:pt modelId="{309FBCB7-50DD-4A8D-B2DA-48DAE5EF7B70}" type="sibTrans" cxnId="{2D5DE589-B7A4-4107-B659-9FCEABA3C590}">
      <dgm:prSet/>
      <dgm:spPr/>
      <dgm:t>
        <a:bodyPr/>
        <a:lstStyle/>
        <a:p>
          <a:endParaRPr lang="en-US"/>
        </a:p>
      </dgm:t>
    </dgm:pt>
    <dgm:pt modelId="{AD62C370-4B75-4488-8627-0B4A3BC82F80}" type="pres">
      <dgm:prSet presAssocID="{C3D8CA73-52BA-4E3F-9D91-11FC5CBDAFE6}" presName="linear" presStyleCnt="0">
        <dgm:presLayoutVars>
          <dgm:animLvl val="lvl"/>
          <dgm:resizeHandles val="exact"/>
        </dgm:presLayoutVars>
      </dgm:prSet>
      <dgm:spPr/>
    </dgm:pt>
    <dgm:pt modelId="{8ED2C0F8-287C-4C0C-9584-8ABE32491DA6}" type="pres">
      <dgm:prSet presAssocID="{09D70850-BE11-4A33-A0D1-99DBC24D20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6D893E-F713-4F8B-8278-3E671462606F}" type="pres">
      <dgm:prSet presAssocID="{09D70850-BE11-4A33-A0D1-99DBC24D2087}" presName="childText" presStyleLbl="revTx" presStyleIdx="0" presStyleCnt="3">
        <dgm:presLayoutVars>
          <dgm:bulletEnabled val="1"/>
        </dgm:presLayoutVars>
      </dgm:prSet>
      <dgm:spPr/>
    </dgm:pt>
    <dgm:pt modelId="{6227346E-3ECF-41F0-9BD5-9BD984A66139}" type="pres">
      <dgm:prSet presAssocID="{EC14D349-99E3-4A47-AC4D-DB4E854319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7E90B3-96D1-41AF-8FCD-DB54554555E8}" type="pres">
      <dgm:prSet presAssocID="{EC14D349-99E3-4A47-AC4D-DB4E85431955}" presName="childText" presStyleLbl="revTx" presStyleIdx="1" presStyleCnt="3">
        <dgm:presLayoutVars>
          <dgm:bulletEnabled val="1"/>
        </dgm:presLayoutVars>
      </dgm:prSet>
      <dgm:spPr/>
    </dgm:pt>
    <dgm:pt modelId="{85D72BB9-E316-4CAD-AE6C-A910D0CD48ED}" type="pres">
      <dgm:prSet presAssocID="{0257C933-0730-4361-A29E-36F427F5B4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E79A21-41E1-4716-9684-BADE89767F42}" type="pres">
      <dgm:prSet presAssocID="{0257C933-0730-4361-A29E-36F427F5B46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B79440E-9DC1-4179-8F03-1D30F180A938}" type="presOf" srcId="{EC14D349-99E3-4A47-AC4D-DB4E85431955}" destId="{6227346E-3ECF-41F0-9BD5-9BD984A66139}" srcOrd="0" destOrd="0" presId="urn:microsoft.com/office/officeart/2005/8/layout/vList2"/>
    <dgm:cxn modelId="{E042320F-E9EF-412E-B1C8-96FED17A6975}" type="presOf" srcId="{0257C933-0730-4361-A29E-36F427F5B465}" destId="{85D72BB9-E316-4CAD-AE6C-A910D0CD48ED}" srcOrd="0" destOrd="0" presId="urn:microsoft.com/office/officeart/2005/8/layout/vList2"/>
    <dgm:cxn modelId="{EB7C581C-933C-4B95-A17E-ABBBBEACF37A}" srcId="{C3D8CA73-52BA-4E3F-9D91-11FC5CBDAFE6}" destId="{EC14D349-99E3-4A47-AC4D-DB4E85431955}" srcOrd="1" destOrd="0" parTransId="{A45D54DB-9E87-49FB-B9E6-C22B55F2FDC6}" sibTransId="{BEBBCE08-0D64-440D-926D-9B77A0633153}"/>
    <dgm:cxn modelId="{DEE2FA33-AF4C-4223-868B-F4572B88AB88}" type="presOf" srcId="{9E821D61-E440-4785-8E96-227D289BBDB2}" destId="{BA7E90B3-96D1-41AF-8FCD-DB54554555E8}" srcOrd="0" destOrd="0" presId="urn:microsoft.com/office/officeart/2005/8/layout/vList2"/>
    <dgm:cxn modelId="{F1FAD73F-DAF7-4F0E-A724-93B17BBB0528}" type="presOf" srcId="{C22A57FA-5F09-4CA5-9781-25C51AAFDE6E}" destId="{BA7E90B3-96D1-41AF-8FCD-DB54554555E8}" srcOrd="0" destOrd="1" presId="urn:microsoft.com/office/officeart/2005/8/layout/vList2"/>
    <dgm:cxn modelId="{32739844-45EF-4292-83FD-51D664E92B18}" srcId="{09D70850-BE11-4A33-A0D1-99DBC24D2087}" destId="{63B53EC8-153A-4749-A8C5-C24D4350DC76}" srcOrd="1" destOrd="0" parTransId="{016F1810-F1E4-4E62-B4D2-94F282A3F78E}" sibTransId="{C18D7F8D-3825-4AEA-8C83-36E1E9F0EF35}"/>
    <dgm:cxn modelId="{0CB0CB44-7527-4128-AFC1-AED025FA9DD9}" type="presOf" srcId="{63B53EC8-153A-4749-A8C5-C24D4350DC76}" destId="{A56D893E-F713-4F8B-8278-3E671462606F}" srcOrd="0" destOrd="1" presId="urn:microsoft.com/office/officeart/2005/8/layout/vList2"/>
    <dgm:cxn modelId="{DCF68D47-DBD8-4368-BA22-8EAF2C386711}" srcId="{EC14D349-99E3-4A47-AC4D-DB4E85431955}" destId="{9E821D61-E440-4785-8E96-227D289BBDB2}" srcOrd="0" destOrd="0" parTransId="{2ECC2E46-2234-4ACC-AB7D-A272254C42B3}" sibTransId="{B0E230FF-89C3-42CE-BE2B-6456549C9D7B}"/>
    <dgm:cxn modelId="{F2817F54-B7E1-4DB3-9388-DCA4BF05D5A4}" srcId="{EC14D349-99E3-4A47-AC4D-DB4E85431955}" destId="{C22A57FA-5F09-4CA5-9781-25C51AAFDE6E}" srcOrd="1" destOrd="0" parTransId="{2AF63664-2866-4B34-97DF-4704F068B53E}" sibTransId="{7C4835AF-0270-4B4B-B970-9E06C007620D}"/>
    <dgm:cxn modelId="{06CEF658-E309-40F6-AF33-70EC7D3CDF5B}" type="presOf" srcId="{C3D8CA73-52BA-4E3F-9D91-11FC5CBDAFE6}" destId="{AD62C370-4B75-4488-8627-0B4A3BC82F80}" srcOrd="0" destOrd="0" presId="urn:microsoft.com/office/officeart/2005/8/layout/vList2"/>
    <dgm:cxn modelId="{2D5DE589-B7A4-4107-B659-9FCEABA3C590}" srcId="{0257C933-0730-4361-A29E-36F427F5B465}" destId="{F279AC9D-2CFD-4BB2-8805-B2C722765625}" srcOrd="1" destOrd="0" parTransId="{291B51CD-5AB2-499C-BD2A-6BF5056ECC4E}" sibTransId="{309FBCB7-50DD-4A8D-B2DA-48DAE5EF7B70}"/>
    <dgm:cxn modelId="{AB94A2A0-1D84-4F77-9DFB-D4A5663C458A}" srcId="{C3D8CA73-52BA-4E3F-9D91-11FC5CBDAFE6}" destId="{0257C933-0730-4361-A29E-36F427F5B465}" srcOrd="2" destOrd="0" parTransId="{CDB7B458-2071-4C2F-B614-52C78CA692F9}" sibTransId="{8D689913-DCED-4FC1-86AC-F97113D52EC7}"/>
    <dgm:cxn modelId="{608085A2-B47B-451E-B55D-466E02BD21BE}" srcId="{C3D8CA73-52BA-4E3F-9D91-11FC5CBDAFE6}" destId="{09D70850-BE11-4A33-A0D1-99DBC24D2087}" srcOrd="0" destOrd="0" parTransId="{B492A7B7-2D1F-4D52-B632-FBDDA6FE5A90}" sibTransId="{FBFE3516-C4A0-4CF5-B274-F022F180C7E1}"/>
    <dgm:cxn modelId="{FB620EB8-7DDD-42A7-9761-0D6BDF0B450C}" type="presOf" srcId="{57596CEA-2005-472B-86BB-3A3F62C0B0C3}" destId="{A56D893E-F713-4F8B-8278-3E671462606F}" srcOrd="0" destOrd="0" presId="urn:microsoft.com/office/officeart/2005/8/layout/vList2"/>
    <dgm:cxn modelId="{89D84CC2-0AEA-40C6-951A-C613D68FA401}" type="presOf" srcId="{F279AC9D-2CFD-4BB2-8805-B2C722765625}" destId="{D8E79A21-41E1-4716-9684-BADE89767F42}" srcOrd="0" destOrd="1" presId="urn:microsoft.com/office/officeart/2005/8/layout/vList2"/>
    <dgm:cxn modelId="{3EF59CC3-A006-4630-8FAB-921E694BC0C2}" type="presOf" srcId="{5421379D-FD7F-4072-882B-A01E18349CB4}" destId="{D8E79A21-41E1-4716-9684-BADE89767F42}" srcOrd="0" destOrd="0" presId="urn:microsoft.com/office/officeart/2005/8/layout/vList2"/>
    <dgm:cxn modelId="{B50B73C9-30B6-4200-8267-D86824B7F63E}" srcId="{0257C933-0730-4361-A29E-36F427F5B465}" destId="{5421379D-FD7F-4072-882B-A01E18349CB4}" srcOrd="0" destOrd="0" parTransId="{B58E9559-E392-49F3-9096-DF580C4389FB}" sibTransId="{D410455B-B83D-449D-9A0D-9594D38CF859}"/>
    <dgm:cxn modelId="{2E245BD6-52E5-44B4-89C3-1F8E8DB384E0}" srcId="{09D70850-BE11-4A33-A0D1-99DBC24D2087}" destId="{57596CEA-2005-472B-86BB-3A3F62C0B0C3}" srcOrd="0" destOrd="0" parTransId="{BB84193D-8F10-417B-BAEC-B4EB2A4C2FBA}" sibTransId="{F434F652-6385-4F4A-8AA7-60C9CAC699A9}"/>
    <dgm:cxn modelId="{F41511DF-F959-4793-8550-EF0F8B69DE6F}" type="presOf" srcId="{09D70850-BE11-4A33-A0D1-99DBC24D2087}" destId="{8ED2C0F8-287C-4C0C-9584-8ABE32491DA6}" srcOrd="0" destOrd="0" presId="urn:microsoft.com/office/officeart/2005/8/layout/vList2"/>
    <dgm:cxn modelId="{ECB3E42C-E5B2-4FDC-A791-01C689011BBA}" type="presParOf" srcId="{AD62C370-4B75-4488-8627-0B4A3BC82F80}" destId="{8ED2C0F8-287C-4C0C-9584-8ABE32491DA6}" srcOrd="0" destOrd="0" presId="urn:microsoft.com/office/officeart/2005/8/layout/vList2"/>
    <dgm:cxn modelId="{47EA4FF8-74C2-491A-98C4-4472AF43C825}" type="presParOf" srcId="{AD62C370-4B75-4488-8627-0B4A3BC82F80}" destId="{A56D893E-F713-4F8B-8278-3E671462606F}" srcOrd="1" destOrd="0" presId="urn:microsoft.com/office/officeart/2005/8/layout/vList2"/>
    <dgm:cxn modelId="{E8B6A15B-B06F-4D7D-ABA8-1D164ACE1402}" type="presParOf" srcId="{AD62C370-4B75-4488-8627-0B4A3BC82F80}" destId="{6227346E-3ECF-41F0-9BD5-9BD984A66139}" srcOrd="2" destOrd="0" presId="urn:microsoft.com/office/officeart/2005/8/layout/vList2"/>
    <dgm:cxn modelId="{42312C9B-6ED5-4BBA-A104-969BDB900796}" type="presParOf" srcId="{AD62C370-4B75-4488-8627-0B4A3BC82F80}" destId="{BA7E90B3-96D1-41AF-8FCD-DB54554555E8}" srcOrd="3" destOrd="0" presId="urn:microsoft.com/office/officeart/2005/8/layout/vList2"/>
    <dgm:cxn modelId="{465951A9-11BC-4B36-AE3F-2FCA65F50A33}" type="presParOf" srcId="{AD62C370-4B75-4488-8627-0B4A3BC82F80}" destId="{85D72BB9-E316-4CAD-AE6C-A910D0CD48ED}" srcOrd="4" destOrd="0" presId="urn:microsoft.com/office/officeart/2005/8/layout/vList2"/>
    <dgm:cxn modelId="{4231A070-70EB-4647-AB69-351A9191D4D0}" type="presParOf" srcId="{AD62C370-4B75-4488-8627-0B4A3BC82F80}" destId="{D8E79A21-41E1-4716-9684-BADE89767F4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B30D49-C1C4-4F8E-98FE-E006C072618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D47E0-B249-45D5-9B1D-1483DA0092BC}">
      <dgm:prSet/>
      <dgm:spPr/>
      <dgm:t>
        <a:bodyPr/>
        <a:lstStyle/>
        <a:p>
          <a:r>
            <a:rPr lang="en-US"/>
            <a:t>Nations Most Exposed</a:t>
          </a:r>
        </a:p>
      </dgm:t>
    </dgm:pt>
    <dgm:pt modelId="{D83C5212-474D-4338-B4D7-8C157DE3B0F5}" type="parTrans" cxnId="{F71F399D-B3C9-4E32-8E3C-5EEF9B7C0901}">
      <dgm:prSet/>
      <dgm:spPr/>
      <dgm:t>
        <a:bodyPr/>
        <a:lstStyle/>
        <a:p>
          <a:endParaRPr lang="en-US"/>
        </a:p>
      </dgm:t>
    </dgm:pt>
    <dgm:pt modelId="{2D932315-DBC2-48DB-B4F9-930FD3C1641B}" type="sibTrans" cxnId="{F71F399D-B3C9-4E32-8E3C-5EEF9B7C0901}">
      <dgm:prSet/>
      <dgm:spPr/>
      <dgm:t>
        <a:bodyPr/>
        <a:lstStyle/>
        <a:p>
          <a:endParaRPr lang="en-US"/>
        </a:p>
      </dgm:t>
    </dgm:pt>
    <dgm:pt modelId="{53DBE7AA-B9B3-443B-86FC-1A171BF30EA6}">
      <dgm:prSet/>
      <dgm:spPr/>
      <dgm:t>
        <a:bodyPr/>
        <a:lstStyle/>
        <a:p>
          <a:r>
            <a:rPr lang="en-US" dirty="0"/>
            <a:t>Those nations without renewables</a:t>
          </a:r>
        </a:p>
      </dgm:t>
    </dgm:pt>
    <dgm:pt modelId="{BC97BF14-E77E-4296-B33C-B9C140F2D12E}" type="parTrans" cxnId="{0E3C20B8-A915-4EDA-A66D-44CEF0297944}">
      <dgm:prSet/>
      <dgm:spPr/>
      <dgm:t>
        <a:bodyPr/>
        <a:lstStyle/>
        <a:p>
          <a:endParaRPr lang="en-US"/>
        </a:p>
      </dgm:t>
    </dgm:pt>
    <dgm:pt modelId="{FF2CCEE6-B4E6-495B-9EB1-23F76B0DE550}" type="sibTrans" cxnId="{0E3C20B8-A915-4EDA-A66D-44CEF0297944}">
      <dgm:prSet/>
      <dgm:spPr/>
      <dgm:t>
        <a:bodyPr/>
        <a:lstStyle/>
        <a:p>
          <a:endParaRPr lang="en-US"/>
        </a:p>
      </dgm:t>
    </dgm:pt>
    <dgm:pt modelId="{B5BF8DE0-A967-4518-87AF-D568AD7E1DB9}">
      <dgm:prSet/>
      <dgm:spPr/>
      <dgm:t>
        <a:bodyPr/>
        <a:lstStyle/>
        <a:p>
          <a:r>
            <a:rPr lang="en-US"/>
            <a:t>Economics</a:t>
          </a:r>
        </a:p>
      </dgm:t>
    </dgm:pt>
    <dgm:pt modelId="{170420EA-B4D8-4C16-A373-5046A4A73574}" type="parTrans" cxnId="{880A7B39-48A4-4413-82C8-1013413B7619}">
      <dgm:prSet/>
      <dgm:spPr/>
      <dgm:t>
        <a:bodyPr/>
        <a:lstStyle/>
        <a:p>
          <a:endParaRPr lang="en-US"/>
        </a:p>
      </dgm:t>
    </dgm:pt>
    <dgm:pt modelId="{5C388127-6F9E-4960-B1BD-87991C1F770A}" type="sibTrans" cxnId="{880A7B39-48A4-4413-82C8-1013413B7619}">
      <dgm:prSet/>
      <dgm:spPr/>
      <dgm:t>
        <a:bodyPr/>
        <a:lstStyle/>
        <a:p>
          <a:endParaRPr lang="en-US"/>
        </a:p>
      </dgm:t>
    </dgm:pt>
    <dgm:pt modelId="{4A19827B-BBCC-4AF0-96B7-50D5727DFB1E}">
      <dgm:prSet/>
      <dgm:spPr/>
      <dgm:t>
        <a:bodyPr/>
        <a:lstStyle/>
        <a:p>
          <a:r>
            <a:rPr lang="en-US"/>
            <a:t>Stagflation</a:t>
          </a:r>
        </a:p>
      </dgm:t>
    </dgm:pt>
    <dgm:pt modelId="{F89D0173-99E0-4F89-84A2-7789ACB6E102}" type="parTrans" cxnId="{7CF8FBE7-256E-45B6-AD77-4E79D3E2AC5E}">
      <dgm:prSet/>
      <dgm:spPr/>
      <dgm:t>
        <a:bodyPr/>
        <a:lstStyle/>
        <a:p>
          <a:endParaRPr lang="en-US"/>
        </a:p>
      </dgm:t>
    </dgm:pt>
    <dgm:pt modelId="{0CA6EA7F-D55D-4D27-9CEB-AFA6E7B33A89}" type="sibTrans" cxnId="{7CF8FBE7-256E-45B6-AD77-4E79D3E2AC5E}">
      <dgm:prSet/>
      <dgm:spPr/>
      <dgm:t>
        <a:bodyPr/>
        <a:lstStyle/>
        <a:p>
          <a:endParaRPr lang="en-US"/>
        </a:p>
      </dgm:t>
    </dgm:pt>
    <dgm:pt modelId="{685BB9C3-0B5F-4CC0-AFED-694204448D86}">
      <dgm:prSet/>
      <dgm:spPr/>
      <dgm:t>
        <a:bodyPr/>
        <a:lstStyle/>
        <a:p>
          <a:r>
            <a:rPr lang="en-US"/>
            <a:t>Cracker economics</a:t>
          </a:r>
        </a:p>
      </dgm:t>
    </dgm:pt>
    <dgm:pt modelId="{80FCF082-34A4-46FA-9087-955B33EF6883}" type="parTrans" cxnId="{2A07A268-C57F-4857-8C8B-3089692F34C0}">
      <dgm:prSet/>
      <dgm:spPr/>
      <dgm:t>
        <a:bodyPr/>
        <a:lstStyle/>
        <a:p>
          <a:endParaRPr lang="en-US"/>
        </a:p>
      </dgm:t>
    </dgm:pt>
    <dgm:pt modelId="{7BC0F4AD-FF92-41F6-A0E3-00FC2D68DB22}" type="sibTrans" cxnId="{2A07A268-C57F-4857-8C8B-3089692F34C0}">
      <dgm:prSet/>
      <dgm:spPr/>
      <dgm:t>
        <a:bodyPr/>
        <a:lstStyle/>
        <a:p>
          <a:endParaRPr lang="en-US"/>
        </a:p>
      </dgm:t>
    </dgm:pt>
    <dgm:pt modelId="{199CF61A-1230-44B6-B306-4E14DA9B4F8F}">
      <dgm:prSet/>
      <dgm:spPr/>
      <dgm:t>
        <a:bodyPr/>
        <a:lstStyle/>
        <a:p>
          <a:r>
            <a:rPr lang="en-US"/>
            <a:t>Plastics Industry starved of feed stock for plastic</a:t>
          </a:r>
        </a:p>
      </dgm:t>
    </dgm:pt>
    <dgm:pt modelId="{B8E0BC2C-D8F3-4835-8FCC-894C757EBC9D}" type="parTrans" cxnId="{39C7A194-A386-445F-A988-671370403346}">
      <dgm:prSet/>
      <dgm:spPr/>
      <dgm:t>
        <a:bodyPr/>
        <a:lstStyle/>
        <a:p>
          <a:endParaRPr lang="en-US"/>
        </a:p>
      </dgm:t>
    </dgm:pt>
    <dgm:pt modelId="{71CCC545-33F9-4BFA-87B1-3E8170D1F739}" type="sibTrans" cxnId="{39C7A194-A386-445F-A988-671370403346}">
      <dgm:prSet/>
      <dgm:spPr/>
      <dgm:t>
        <a:bodyPr/>
        <a:lstStyle/>
        <a:p>
          <a:endParaRPr lang="en-US"/>
        </a:p>
      </dgm:t>
    </dgm:pt>
    <dgm:pt modelId="{45B135A5-42D0-43AF-A684-ACE66DB7CAC0}">
      <dgm:prSet/>
      <dgm:spPr/>
      <dgm:t>
        <a:bodyPr/>
        <a:lstStyle/>
        <a:p>
          <a:r>
            <a:rPr lang="en-US"/>
            <a:t>The world is short Over 7 million metric tons of ethylene</a:t>
          </a:r>
        </a:p>
      </dgm:t>
    </dgm:pt>
    <dgm:pt modelId="{A2A12540-9D8B-4E0A-8A3C-6B345F0560F8}" type="parTrans" cxnId="{5E391A6A-9D99-4B14-9CAD-ADAA687236FB}">
      <dgm:prSet/>
      <dgm:spPr/>
      <dgm:t>
        <a:bodyPr/>
        <a:lstStyle/>
        <a:p>
          <a:endParaRPr lang="en-US"/>
        </a:p>
      </dgm:t>
    </dgm:pt>
    <dgm:pt modelId="{BA0D8F9E-40F4-4939-9CFB-DFBF75990E0D}" type="sibTrans" cxnId="{5E391A6A-9D99-4B14-9CAD-ADAA687236FB}">
      <dgm:prSet/>
      <dgm:spPr/>
      <dgm:t>
        <a:bodyPr/>
        <a:lstStyle/>
        <a:p>
          <a:endParaRPr lang="en-US"/>
        </a:p>
      </dgm:t>
    </dgm:pt>
    <dgm:pt modelId="{30227F4F-D7D8-4DB6-BF13-8BA29784563D}" type="pres">
      <dgm:prSet presAssocID="{5AB30D49-C1C4-4F8E-98FE-E006C0726182}" presName="linear" presStyleCnt="0">
        <dgm:presLayoutVars>
          <dgm:dir/>
          <dgm:animLvl val="lvl"/>
          <dgm:resizeHandles val="exact"/>
        </dgm:presLayoutVars>
      </dgm:prSet>
      <dgm:spPr/>
    </dgm:pt>
    <dgm:pt modelId="{DF026335-9F4F-4463-8041-01A59CF9055E}" type="pres">
      <dgm:prSet presAssocID="{DF8D47E0-B249-45D5-9B1D-1483DA0092BC}" presName="parentLin" presStyleCnt="0"/>
      <dgm:spPr/>
    </dgm:pt>
    <dgm:pt modelId="{1B25467B-29E7-4A7B-BCCD-FA3AF2CBE2EE}" type="pres">
      <dgm:prSet presAssocID="{DF8D47E0-B249-45D5-9B1D-1483DA0092BC}" presName="parentLeftMargin" presStyleLbl="node1" presStyleIdx="0" presStyleCnt="3"/>
      <dgm:spPr/>
    </dgm:pt>
    <dgm:pt modelId="{2D9BDC05-72DF-4C6B-99D2-3BF61BE69922}" type="pres">
      <dgm:prSet presAssocID="{DF8D47E0-B249-45D5-9B1D-1483DA0092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F88614-BD64-41BB-8955-A424E11E33AD}" type="pres">
      <dgm:prSet presAssocID="{DF8D47E0-B249-45D5-9B1D-1483DA0092BC}" presName="negativeSpace" presStyleCnt="0"/>
      <dgm:spPr/>
    </dgm:pt>
    <dgm:pt modelId="{27C63DA3-6D2F-4975-A75A-59844A4C7A25}" type="pres">
      <dgm:prSet presAssocID="{DF8D47E0-B249-45D5-9B1D-1483DA0092BC}" presName="childText" presStyleLbl="conFgAcc1" presStyleIdx="0" presStyleCnt="3">
        <dgm:presLayoutVars>
          <dgm:bulletEnabled val="1"/>
        </dgm:presLayoutVars>
      </dgm:prSet>
      <dgm:spPr/>
    </dgm:pt>
    <dgm:pt modelId="{E3FB194C-A918-4BA8-85A8-A148B84204AD}" type="pres">
      <dgm:prSet presAssocID="{2D932315-DBC2-48DB-B4F9-930FD3C1641B}" presName="spaceBetweenRectangles" presStyleCnt="0"/>
      <dgm:spPr/>
    </dgm:pt>
    <dgm:pt modelId="{64B8374E-0513-4D9B-8AAD-1E3F0FEBADEF}" type="pres">
      <dgm:prSet presAssocID="{B5BF8DE0-A967-4518-87AF-D568AD7E1DB9}" presName="parentLin" presStyleCnt="0"/>
      <dgm:spPr/>
    </dgm:pt>
    <dgm:pt modelId="{92038F84-02C7-4959-96CD-19F037FAE712}" type="pres">
      <dgm:prSet presAssocID="{B5BF8DE0-A967-4518-87AF-D568AD7E1DB9}" presName="parentLeftMargin" presStyleLbl="node1" presStyleIdx="0" presStyleCnt="3"/>
      <dgm:spPr/>
    </dgm:pt>
    <dgm:pt modelId="{8B34B38F-1960-42B1-85E5-388BDE47AC6F}" type="pres">
      <dgm:prSet presAssocID="{B5BF8DE0-A967-4518-87AF-D568AD7E1D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EF9773-7661-4685-B1C1-76E2DE343CE0}" type="pres">
      <dgm:prSet presAssocID="{B5BF8DE0-A967-4518-87AF-D568AD7E1DB9}" presName="negativeSpace" presStyleCnt="0"/>
      <dgm:spPr/>
    </dgm:pt>
    <dgm:pt modelId="{41570D4E-8763-4DA0-954F-FA6CE7491F89}" type="pres">
      <dgm:prSet presAssocID="{B5BF8DE0-A967-4518-87AF-D568AD7E1DB9}" presName="childText" presStyleLbl="conFgAcc1" presStyleIdx="1" presStyleCnt="3">
        <dgm:presLayoutVars>
          <dgm:bulletEnabled val="1"/>
        </dgm:presLayoutVars>
      </dgm:prSet>
      <dgm:spPr/>
    </dgm:pt>
    <dgm:pt modelId="{CBDDC88A-7564-4182-BB54-DB2AE4BB6825}" type="pres">
      <dgm:prSet presAssocID="{5C388127-6F9E-4960-B1BD-87991C1F770A}" presName="spaceBetweenRectangles" presStyleCnt="0"/>
      <dgm:spPr/>
    </dgm:pt>
    <dgm:pt modelId="{8D7B3D1A-D92D-4DDF-BF4D-1AE36BC4FD4E}" type="pres">
      <dgm:prSet presAssocID="{685BB9C3-0B5F-4CC0-AFED-694204448D86}" presName="parentLin" presStyleCnt="0"/>
      <dgm:spPr/>
    </dgm:pt>
    <dgm:pt modelId="{6752AE55-3563-44FD-B821-F62E6E80237F}" type="pres">
      <dgm:prSet presAssocID="{685BB9C3-0B5F-4CC0-AFED-694204448D86}" presName="parentLeftMargin" presStyleLbl="node1" presStyleIdx="1" presStyleCnt="3"/>
      <dgm:spPr/>
    </dgm:pt>
    <dgm:pt modelId="{F910C5E5-C4FC-40A4-930A-F6268F7263B9}" type="pres">
      <dgm:prSet presAssocID="{685BB9C3-0B5F-4CC0-AFED-694204448D8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135FA2-7CA2-4DA3-8218-C80ED7818979}" type="pres">
      <dgm:prSet presAssocID="{685BB9C3-0B5F-4CC0-AFED-694204448D86}" presName="negativeSpace" presStyleCnt="0"/>
      <dgm:spPr/>
    </dgm:pt>
    <dgm:pt modelId="{EED82AA9-7121-406C-B0D1-0B48BE350984}" type="pres">
      <dgm:prSet presAssocID="{685BB9C3-0B5F-4CC0-AFED-694204448D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E75306-725A-424F-91C3-D70B506DA413}" type="presOf" srcId="{5AB30D49-C1C4-4F8E-98FE-E006C0726182}" destId="{30227F4F-D7D8-4DB6-BF13-8BA29784563D}" srcOrd="0" destOrd="0" presId="urn:microsoft.com/office/officeart/2005/8/layout/list1"/>
    <dgm:cxn modelId="{802F3914-8E9D-4AD1-ABD9-03C9C332FCC3}" type="presOf" srcId="{4A19827B-BBCC-4AF0-96B7-50D5727DFB1E}" destId="{41570D4E-8763-4DA0-954F-FA6CE7491F89}" srcOrd="0" destOrd="0" presId="urn:microsoft.com/office/officeart/2005/8/layout/list1"/>
    <dgm:cxn modelId="{2107841C-2DAB-45E6-9C87-4440555FDC76}" type="presOf" srcId="{B5BF8DE0-A967-4518-87AF-D568AD7E1DB9}" destId="{8B34B38F-1960-42B1-85E5-388BDE47AC6F}" srcOrd="1" destOrd="0" presId="urn:microsoft.com/office/officeart/2005/8/layout/list1"/>
    <dgm:cxn modelId="{880A7B39-48A4-4413-82C8-1013413B7619}" srcId="{5AB30D49-C1C4-4F8E-98FE-E006C0726182}" destId="{B5BF8DE0-A967-4518-87AF-D568AD7E1DB9}" srcOrd="1" destOrd="0" parTransId="{170420EA-B4D8-4C16-A373-5046A4A73574}" sibTransId="{5C388127-6F9E-4960-B1BD-87991C1F770A}"/>
    <dgm:cxn modelId="{BA88C63B-CB36-4DE1-A42F-AFE6C66B5C1E}" type="presOf" srcId="{53DBE7AA-B9B3-443B-86FC-1A171BF30EA6}" destId="{27C63DA3-6D2F-4975-A75A-59844A4C7A25}" srcOrd="0" destOrd="0" presId="urn:microsoft.com/office/officeart/2005/8/layout/list1"/>
    <dgm:cxn modelId="{2A07A268-C57F-4857-8C8B-3089692F34C0}" srcId="{5AB30D49-C1C4-4F8E-98FE-E006C0726182}" destId="{685BB9C3-0B5F-4CC0-AFED-694204448D86}" srcOrd="2" destOrd="0" parTransId="{80FCF082-34A4-46FA-9087-955B33EF6883}" sibTransId="{7BC0F4AD-FF92-41F6-A0E3-00FC2D68DB22}"/>
    <dgm:cxn modelId="{5E391A6A-9D99-4B14-9CAD-ADAA687236FB}" srcId="{685BB9C3-0B5F-4CC0-AFED-694204448D86}" destId="{45B135A5-42D0-43AF-A684-ACE66DB7CAC0}" srcOrd="1" destOrd="0" parTransId="{A2A12540-9D8B-4E0A-8A3C-6B345F0560F8}" sibTransId="{BA0D8F9E-40F4-4939-9CFB-DFBF75990E0D}"/>
    <dgm:cxn modelId="{DBAF6771-317E-467A-B966-A42BF99EDBC9}" type="presOf" srcId="{199CF61A-1230-44B6-B306-4E14DA9B4F8F}" destId="{EED82AA9-7121-406C-B0D1-0B48BE350984}" srcOrd="0" destOrd="0" presId="urn:microsoft.com/office/officeart/2005/8/layout/list1"/>
    <dgm:cxn modelId="{93444D81-700A-4B31-AA5C-4227B98FF6D9}" type="presOf" srcId="{685BB9C3-0B5F-4CC0-AFED-694204448D86}" destId="{F910C5E5-C4FC-40A4-930A-F6268F7263B9}" srcOrd="1" destOrd="0" presId="urn:microsoft.com/office/officeart/2005/8/layout/list1"/>
    <dgm:cxn modelId="{05F19183-1285-442B-AC43-25EDFFF13DD1}" type="presOf" srcId="{B5BF8DE0-A967-4518-87AF-D568AD7E1DB9}" destId="{92038F84-02C7-4959-96CD-19F037FAE712}" srcOrd="0" destOrd="0" presId="urn:microsoft.com/office/officeart/2005/8/layout/list1"/>
    <dgm:cxn modelId="{39C7A194-A386-445F-A988-671370403346}" srcId="{685BB9C3-0B5F-4CC0-AFED-694204448D86}" destId="{199CF61A-1230-44B6-B306-4E14DA9B4F8F}" srcOrd="0" destOrd="0" parTransId="{B8E0BC2C-D8F3-4835-8FCC-894C757EBC9D}" sibTransId="{71CCC545-33F9-4BFA-87B1-3E8170D1F739}"/>
    <dgm:cxn modelId="{F71F399D-B3C9-4E32-8E3C-5EEF9B7C0901}" srcId="{5AB30D49-C1C4-4F8E-98FE-E006C0726182}" destId="{DF8D47E0-B249-45D5-9B1D-1483DA0092BC}" srcOrd="0" destOrd="0" parTransId="{D83C5212-474D-4338-B4D7-8C157DE3B0F5}" sibTransId="{2D932315-DBC2-48DB-B4F9-930FD3C1641B}"/>
    <dgm:cxn modelId="{0E3C20B8-A915-4EDA-A66D-44CEF0297944}" srcId="{DF8D47E0-B249-45D5-9B1D-1483DA0092BC}" destId="{53DBE7AA-B9B3-443B-86FC-1A171BF30EA6}" srcOrd="0" destOrd="0" parTransId="{BC97BF14-E77E-4296-B33C-B9C140F2D12E}" sibTransId="{FF2CCEE6-B4E6-495B-9EB1-23F76B0DE550}"/>
    <dgm:cxn modelId="{3A309CDB-4401-4D2F-9A94-1F9AAABA0783}" type="presOf" srcId="{685BB9C3-0B5F-4CC0-AFED-694204448D86}" destId="{6752AE55-3563-44FD-B821-F62E6E80237F}" srcOrd="0" destOrd="0" presId="urn:microsoft.com/office/officeart/2005/8/layout/list1"/>
    <dgm:cxn modelId="{00C31DDF-AF55-4FD8-B6CE-0F8EEC527A16}" type="presOf" srcId="{45B135A5-42D0-43AF-A684-ACE66DB7CAC0}" destId="{EED82AA9-7121-406C-B0D1-0B48BE350984}" srcOrd="0" destOrd="1" presId="urn:microsoft.com/office/officeart/2005/8/layout/list1"/>
    <dgm:cxn modelId="{7CF8FBE7-256E-45B6-AD77-4E79D3E2AC5E}" srcId="{B5BF8DE0-A967-4518-87AF-D568AD7E1DB9}" destId="{4A19827B-BBCC-4AF0-96B7-50D5727DFB1E}" srcOrd="0" destOrd="0" parTransId="{F89D0173-99E0-4F89-84A2-7789ACB6E102}" sibTransId="{0CA6EA7F-D55D-4D27-9CEB-AFA6E7B33A89}"/>
    <dgm:cxn modelId="{9F6865F1-A23C-45ED-8981-F4804A2BADED}" type="presOf" srcId="{DF8D47E0-B249-45D5-9B1D-1483DA0092BC}" destId="{2D9BDC05-72DF-4C6B-99D2-3BF61BE69922}" srcOrd="1" destOrd="0" presId="urn:microsoft.com/office/officeart/2005/8/layout/list1"/>
    <dgm:cxn modelId="{2722D2FE-04BF-46B9-A54F-57AC1339DC38}" type="presOf" srcId="{DF8D47E0-B249-45D5-9B1D-1483DA0092BC}" destId="{1B25467B-29E7-4A7B-BCCD-FA3AF2CBE2EE}" srcOrd="0" destOrd="0" presId="urn:microsoft.com/office/officeart/2005/8/layout/list1"/>
    <dgm:cxn modelId="{316D721C-4193-41C0-88DA-AFA50023A985}" type="presParOf" srcId="{30227F4F-D7D8-4DB6-BF13-8BA29784563D}" destId="{DF026335-9F4F-4463-8041-01A59CF9055E}" srcOrd="0" destOrd="0" presId="urn:microsoft.com/office/officeart/2005/8/layout/list1"/>
    <dgm:cxn modelId="{686503F5-AF2C-439C-A484-955B1B93D17A}" type="presParOf" srcId="{DF026335-9F4F-4463-8041-01A59CF9055E}" destId="{1B25467B-29E7-4A7B-BCCD-FA3AF2CBE2EE}" srcOrd="0" destOrd="0" presId="urn:microsoft.com/office/officeart/2005/8/layout/list1"/>
    <dgm:cxn modelId="{A5591840-1F41-45BB-A6EA-EAAE56922878}" type="presParOf" srcId="{DF026335-9F4F-4463-8041-01A59CF9055E}" destId="{2D9BDC05-72DF-4C6B-99D2-3BF61BE69922}" srcOrd="1" destOrd="0" presId="urn:microsoft.com/office/officeart/2005/8/layout/list1"/>
    <dgm:cxn modelId="{58BD818E-B5B0-4EB6-87BC-434F5F8EEA7C}" type="presParOf" srcId="{30227F4F-D7D8-4DB6-BF13-8BA29784563D}" destId="{20F88614-BD64-41BB-8955-A424E11E33AD}" srcOrd="1" destOrd="0" presId="urn:microsoft.com/office/officeart/2005/8/layout/list1"/>
    <dgm:cxn modelId="{67C8D2FF-3192-40E9-AE01-706E957EA77A}" type="presParOf" srcId="{30227F4F-D7D8-4DB6-BF13-8BA29784563D}" destId="{27C63DA3-6D2F-4975-A75A-59844A4C7A25}" srcOrd="2" destOrd="0" presId="urn:microsoft.com/office/officeart/2005/8/layout/list1"/>
    <dgm:cxn modelId="{14ACB432-78E5-45D5-B05B-3FD164BE7839}" type="presParOf" srcId="{30227F4F-D7D8-4DB6-BF13-8BA29784563D}" destId="{E3FB194C-A918-4BA8-85A8-A148B84204AD}" srcOrd="3" destOrd="0" presId="urn:microsoft.com/office/officeart/2005/8/layout/list1"/>
    <dgm:cxn modelId="{29D65F6F-6F1C-440F-9DCA-E6C264B3AB43}" type="presParOf" srcId="{30227F4F-D7D8-4DB6-BF13-8BA29784563D}" destId="{64B8374E-0513-4D9B-8AAD-1E3F0FEBADEF}" srcOrd="4" destOrd="0" presId="urn:microsoft.com/office/officeart/2005/8/layout/list1"/>
    <dgm:cxn modelId="{0AD0A9FB-08FA-4B3B-B73B-F4337C8F179D}" type="presParOf" srcId="{64B8374E-0513-4D9B-8AAD-1E3F0FEBADEF}" destId="{92038F84-02C7-4959-96CD-19F037FAE712}" srcOrd="0" destOrd="0" presId="urn:microsoft.com/office/officeart/2005/8/layout/list1"/>
    <dgm:cxn modelId="{24D474BA-350E-456C-A896-DC64508703C7}" type="presParOf" srcId="{64B8374E-0513-4D9B-8AAD-1E3F0FEBADEF}" destId="{8B34B38F-1960-42B1-85E5-388BDE47AC6F}" srcOrd="1" destOrd="0" presId="urn:microsoft.com/office/officeart/2005/8/layout/list1"/>
    <dgm:cxn modelId="{C5C30B91-04F5-4DE3-87FD-A2B7D9C751A5}" type="presParOf" srcId="{30227F4F-D7D8-4DB6-BF13-8BA29784563D}" destId="{FDEF9773-7661-4685-B1C1-76E2DE343CE0}" srcOrd="5" destOrd="0" presId="urn:microsoft.com/office/officeart/2005/8/layout/list1"/>
    <dgm:cxn modelId="{00D19A7A-176A-43DD-9EFE-38C156E5F15C}" type="presParOf" srcId="{30227F4F-D7D8-4DB6-BF13-8BA29784563D}" destId="{41570D4E-8763-4DA0-954F-FA6CE7491F89}" srcOrd="6" destOrd="0" presId="urn:microsoft.com/office/officeart/2005/8/layout/list1"/>
    <dgm:cxn modelId="{CE50C7AD-0A04-4351-9B77-ED5F0BE823FB}" type="presParOf" srcId="{30227F4F-D7D8-4DB6-BF13-8BA29784563D}" destId="{CBDDC88A-7564-4182-BB54-DB2AE4BB6825}" srcOrd="7" destOrd="0" presId="urn:microsoft.com/office/officeart/2005/8/layout/list1"/>
    <dgm:cxn modelId="{A3435775-DA7F-4B2A-BBB7-FCF8C95674C2}" type="presParOf" srcId="{30227F4F-D7D8-4DB6-BF13-8BA29784563D}" destId="{8D7B3D1A-D92D-4DDF-BF4D-1AE36BC4FD4E}" srcOrd="8" destOrd="0" presId="urn:microsoft.com/office/officeart/2005/8/layout/list1"/>
    <dgm:cxn modelId="{5FF7FCF4-4B60-4B54-988E-63B1AC189777}" type="presParOf" srcId="{8D7B3D1A-D92D-4DDF-BF4D-1AE36BC4FD4E}" destId="{6752AE55-3563-44FD-B821-F62E6E80237F}" srcOrd="0" destOrd="0" presId="urn:microsoft.com/office/officeart/2005/8/layout/list1"/>
    <dgm:cxn modelId="{933972BB-A8AF-4803-B6A5-45A4418F17F8}" type="presParOf" srcId="{8D7B3D1A-D92D-4DDF-BF4D-1AE36BC4FD4E}" destId="{F910C5E5-C4FC-40A4-930A-F6268F7263B9}" srcOrd="1" destOrd="0" presId="urn:microsoft.com/office/officeart/2005/8/layout/list1"/>
    <dgm:cxn modelId="{D4453873-02DB-47CF-85EF-2A0D48EEB0AE}" type="presParOf" srcId="{30227F4F-D7D8-4DB6-BF13-8BA29784563D}" destId="{AE135FA2-7CA2-4DA3-8218-C80ED7818979}" srcOrd="9" destOrd="0" presId="urn:microsoft.com/office/officeart/2005/8/layout/list1"/>
    <dgm:cxn modelId="{D42E8EAE-5DC8-4868-AB70-C9BB6E252E15}" type="presParOf" srcId="{30227F4F-D7D8-4DB6-BF13-8BA29784563D}" destId="{EED82AA9-7121-406C-B0D1-0B48BE3509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43EA3-8669-4B40-B11D-FADC5CAFBB75}">
      <dsp:nvSpPr>
        <dsp:cNvPr id="0" name=""/>
        <dsp:cNvSpPr/>
      </dsp:nvSpPr>
      <dsp:spPr>
        <a:xfrm>
          <a:off x="0" y="127340"/>
          <a:ext cx="6666833" cy="998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Production falls 74% the first year.</a:t>
          </a:r>
        </a:p>
      </dsp:txBody>
      <dsp:txXfrm>
        <a:off x="48737" y="176077"/>
        <a:ext cx="6569359" cy="900901"/>
      </dsp:txXfrm>
    </dsp:sp>
    <dsp:sp modelId="{01520421-7706-4440-975D-2A527DFBD7CE}">
      <dsp:nvSpPr>
        <dsp:cNvPr id="0" name=""/>
        <dsp:cNvSpPr/>
      </dsp:nvSpPr>
      <dsp:spPr>
        <a:xfrm>
          <a:off x="0" y="1177556"/>
          <a:ext cx="6666833" cy="998375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Production falls 47% the second year.</a:t>
          </a:r>
        </a:p>
      </dsp:txBody>
      <dsp:txXfrm>
        <a:off x="48737" y="1226293"/>
        <a:ext cx="6569359" cy="900901"/>
      </dsp:txXfrm>
    </dsp:sp>
    <dsp:sp modelId="{7B8AD3D7-EE86-4089-9DEA-0E45E51BBC22}">
      <dsp:nvSpPr>
        <dsp:cNvPr id="0" name=""/>
        <dsp:cNvSpPr/>
      </dsp:nvSpPr>
      <dsp:spPr>
        <a:xfrm>
          <a:off x="0" y="2227772"/>
          <a:ext cx="6666833" cy="99837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Production falls another 47% the third year.</a:t>
          </a:r>
        </a:p>
      </dsp:txBody>
      <dsp:txXfrm>
        <a:off x="48737" y="2276509"/>
        <a:ext cx="6569359" cy="900901"/>
      </dsp:txXfrm>
    </dsp:sp>
    <dsp:sp modelId="{FCCCE58F-52D6-4DFF-9611-6B77D9F061D2}">
      <dsp:nvSpPr>
        <dsp:cNvPr id="0" name=""/>
        <dsp:cNvSpPr/>
      </dsp:nvSpPr>
      <dsp:spPr>
        <a:xfrm>
          <a:off x="0" y="3277987"/>
          <a:ext cx="6666833" cy="998375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By the fourth year steel pipe is canabalized.</a:t>
          </a:r>
        </a:p>
      </dsp:txBody>
      <dsp:txXfrm>
        <a:off x="48737" y="3326724"/>
        <a:ext cx="6569359" cy="900901"/>
      </dsp:txXfrm>
    </dsp:sp>
    <dsp:sp modelId="{3F9B7B69-1E3C-4DB7-B1F5-02D95CF94994}">
      <dsp:nvSpPr>
        <dsp:cNvPr id="0" name=""/>
        <dsp:cNvSpPr/>
      </dsp:nvSpPr>
      <dsp:spPr>
        <a:xfrm>
          <a:off x="0" y="4328203"/>
          <a:ext cx="6666833" cy="99837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CEO’s of Diamondback, Occidental, Cheveron and ConicoPhilips have stated in SEC filing to investors, U.S. Shale production has peaked.</a:t>
          </a:r>
        </a:p>
      </dsp:txBody>
      <dsp:txXfrm>
        <a:off x="48737" y="4376940"/>
        <a:ext cx="6569359" cy="900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BCF42-B901-443E-9F85-D129EBFDFD6F}">
      <dsp:nvSpPr>
        <dsp:cNvPr id="0" name=""/>
        <dsp:cNvSpPr/>
      </dsp:nvSpPr>
      <dsp:spPr>
        <a:xfrm>
          <a:off x="2408" y="179898"/>
          <a:ext cx="2242894" cy="67286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81" tIns="83081" rIns="83081" bIns="83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1</a:t>
          </a:r>
        </a:p>
      </dsp:txBody>
      <dsp:txXfrm>
        <a:off x="204268" y="179898"/>
        <a:ext cx="1839174" cy="672868"/>
      </dsp:txXfrm>
    </dsp:sp>
    <dsp:sp modelId="{F67639FD-B2C2-46AC-9E17-9DC94BAB2C60}">
      <dsp:nvSpPr>
        <dsp:cNvPr id="0" name=""/>
        <dsp:cNvSpPr/>
      </dsp:nvSpPr>
      <dsp:spPr>
        <a:xfrm>
          <a:off x="2408" y="852767"/>
          <a:ext cx="2041033" cy="442125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87" tIns="161287" rIns="161287" bIns="32257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Phase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Hormuz Shock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Iran become a world energy risk</a:t>
          </a:r>
        </a:p>
      </dsp:txBody>
      <dsp:txXfrm>
        <a:off x="2408" y="852767"/>
        <a:ext cx="2041033" cy="4421253"/>
      </dsp:txXfrm>
    </dsp:sp>
    <dsp:sp modelId="{384AE56D-DD63-41FE-B204-5FA3618D2DEC}">
      <dsp:nvSpPr>
        <dsp:cNvPr id="0" name=""/>
        <dsp:cNvSpPr/>
      </dsp:nvSpPr>
      <dsp:spPr>
        <a:xfrm>
          <a:off x="2211969" y="179898"/>
          <a:ext cx="2242894" cy="67286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81" tIns="83081" rIns="83081" bIns="83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2</a:t>
          </a:r>
        </a:p>
      </dsp:txBody>
      <dsp:txXfrm>
        <a:off x="2413829" y="179898"/>
        <a:ext cx="1839174" cy="672868"/>
      </dsp:txXfrm>
    </dsp:sp>
    <dsp:sp modelId="{A7C40A32-33E6-447A-9C92-DC7E2645A697}">
      <dsp:nvSpPr>
        <dsp:cNvPr id="0" name=""/>
        <dsp:cNvSpPr/>
      </dsp:nvSpPr>
      <dsp:spPr>
        <a:xfrm>
          <a:off x="2211969" y="852767"/>
          <a:ext cx="2041033" cy="442125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87" tIns="161287" rIns="161287" bIns="32257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Phase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From 2027 to 2028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Refinery capacity moved from Middle East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North America, Brazil,  Argentina and Guyana considered safe as an energy source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Iran has become a permanent security risk</a:t>
          </a:r>
        </a:p>
      </dsp:txBody>
      <dsp:txXfrm>
        <a:off x="2211969" y="852767"/>
        <a:ext cx="2041033" cy="4421253"/>
      </dsp:txXfrm>
    </dsp:sp>
    <dsp:sp modelId="{3A492A74-628A-48A0-A0BE-F616E62D9CCE}">
      <dsp:nvSpPr>
        <dsp:cNvPr id="0" name=""/>
        <dsp:cNvSpPr/>
      </dsp:nvSpPr>
      <dsp:spPr>
        <a:xfrm>
          <a:off x="4421529" y="179898"/>
          <a:ext cx="2242894" cy="67286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081" tIns="83081" rIns="83081" bIns="83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3</a:t>
          </a:r>
        </a:p>
      </dsp:txBody>
      <dsp:txXfrm>
        <a:off x="4623389" y="179898"/>
        <a:ext cx="1839174" cy="672868"/>
      </dsp:txXfrm>
    </dsp:sp>
    <dsp:sp modelId="{04578B53-7FD0-471F-97E6-19116124D448}">
      <dsp:nvSpPr>
        <dsp:cNvPr id="0" name=""/>
        <dsp:cNvSpPr/>
      </dsp:nvSpPr>
      <dsp:spPr>
        <a:xfrm>
          <a:off x="4421529" y="852767"/>
          <a:ext cx="2041033" cy="442125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87" tIns="161287" rIns="161287" bIns="32257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Phase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From 2029 to 2030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Rise of Electric Transportation in Japan and EU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China center of world supply chain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End of just in Time manufacturing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Replaced with Just in Case manufacturing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Corporate costs rise</a:t>
          </a:r>
        </a:p>
      </dsp:txBody>
      <dsp:txXfrm>
        <a:off x="4421529" y="852767"/>
        <a:ext cx="2041033" cy="442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EFB49-D100-4B2A-B190-3F6AC83F8559}">
      <dsp:nvSpPr>
        <dsp:cNvPr id="0" name=""/>
        <dsp:cNvSpPr/>
      </dsp:nvSpPr>
      <dsp:spPr>
        <a:xfrm>
          <a:off x="0" y="749074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ExxonMobile has 11 years.</a:t>
          </a:r>
        </a:p>
      </dsp:txBody>
      <dsp:txXfrm>
        <a:off x="26930" y="776004"/>
        <a:ext cx="6612973" cy="497795"/>
      </dsp:txXfrm>
    </dsp:sp>
    <dsp:sp modelId="{BC64E565-2F3F-4953-BFD8-814E8532F4AA}">
      <dsp:nvSpPr>
        <dsp:cNvPr id="0" name=""/>
        <dsp:cNvSpPr/>
      </dsp:nvSpPr>
      <dsp:spPr>
        <a:xfrm>
          <a:off x="0" y="1366969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Chevron 8.5 years.</a:t>
          </a:r>
        </a:p>
      </dsp:txBody>
      <dsp:txXfrm>
        <a:off x="26930" y="1393899"/>
        <a:ext cx="6612973" cy="497795"/>
      </dsp:txXfrm>
    </dsp:sp>
    <dsp:sp modelId="{FE941E6D-7645-47C2-B92D-012561761BA1}">
      <dsp:nvSpPr>
        <dsp:cNvPr id="0" name=""/>
        <dsp:cNvSpPr/>
      </dsp:nvSpPr>
      <dsp:spPr>
        <a:xfrm>
          <a:off x="0" y="1984864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BP 7.9 years.</a:t>
          </a:r>
        </a:p>
      </dsp:txBody>
      <dsp:txXfrm>
        <a:off x="26930" y="2011794"/>
        <a:ext cx="6612973" cy="497795"/>
      </dsp:txXfrm>
    </dsp:sp>
    <dsp:sp modelId="{18D8AC40-E509-479E-90C3-F5A6E05B0580}">
      <dsp:nvSpPr>
        <dsp:cNvPr id="0" name=""/>
        <dsp:cNvSpPr/>
      </dsp:nvSpPr>
      <dsp:spPr>
        <a:xfrm>
          <a:off x="0" y="2602759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Royal Dutch Shell 7 years.</a:t>
          </a:r>
        </a:p>
      </dsp:txBody>
      <dsp:txXfrm>
        <a:off x="26930" y="2629689"/>
        <a:ext cx="6612973" cy="497795"/>
      </dsp:txXfrm>
    </dsp:sp>
    <dsp:sp modelId="{E720B6E2-CDAF-4E65-9F3F-6AAA33DD6883}">
      <dsp:nvSpPr>
        <dsp:cNvPr id="0" name=""/>
        <dsp:cNvSpPr/>
      </dsp:nvSpPr>
      <dsp:spPr>
        <a:xfrm>
          <a:off x="0" y="3220655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Gulf of America maximum production 2 mbd by 2030.</a:t>
          </a:r>
        </a:p>
      </dsp:txBody>
      <dsp:txXfrm>
        <a:off x="26930" y="3247585"/>
        <a:ext cx="6612973" cy="497795"/>
      </dsp:txXfrm>
    </dsp:sp>
    <dsp:sp modelId="{98035C25-B3C7-468C-ACD7-0526AD273CBE}">
      <dsp:nvSpPr>
        <dsp:cNvPr id="0" name=""/>
        <dsp:cNvSpPr/>
      </dsp:nvSpPr>
      <dsp:spPr>
        <a:xfrm>
          <a:off x="0" y="3772310"/>
          <a:ext cx="666683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Note: due to costs production will end ~2037.</a:t>
          </a:r>
        </a:p>
      </dsp:txBody>
      <dsp:txXfrm>
        <a:off x="0" y="3772310"/>
        <a:ext cx="6666833" cy="380880"/>
      </dsp:txXfrm>
    </dsp:sp>
    <dsp:sp modelId="{7A8455DF-DF76-411C-AD10-F61966DB5718}">
      <dsp:nvSpPr>
        <dsp:cNvPr id="0" name=""/>
        <dsp:cNvSpPr/>
      </dsp:nvSpPr>
      <dsp:spPr>
        <a:xfrm>
          <a:off x="0" y="4153190"/>
          <a:ext cx="6666833" cy="55165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Brazil, Guyana, Venezuela 4 mbd.</a:t>
          </a:r>
        </a:p>
      </dsp:txBody>
      <dsp:txXfrm>
        <a:off x="26930" y="4180120"/>
        <a:ext cx="6612973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3FBEC-481C-4E56-8BE4-67724487131E}">
      <dsp:nvSpPr>
        <dsp:cNvPr id="0" name=""/>
        <dsp:cNvSpPr/>
      </dsp:nvSpPr>
      <dsp:spPr>
        <a:xfrm>
          <a:off x="0" y="61699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About 20.6 mbd transit the Straights of Hormuz.</a:t>
          </a:r>
        </a:p>
      </dsp:txBody>
      <dsp:txXfrm>
        <a:off x="50489" y="112188"/>
        <a:ext cx="6565855" cy="933302"/>
      </dsp:txXfrm>
    </dsp:sp>
    <dsp:sp modelId="{9704535B-47A8-40B1-A264-5546EF38A632}">
      <dsp:nvSpPr>
        <dsp:cNvPr id="0" name=""/>
        <dsp:cNvSpPr/>
      </dsp:nvSpPr>
      <dsp:spPr>
        <a:xfrm>
          <a:off x="0" y="1170859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Traffic has collapsed by 92%.</a:t>
          </a:r>
        </a:p>
      </dsp:txBody>
      <dsp:txXfrm>
        <a:off x="50489" y="1221348"/>
        <a:ext cx="6565855" cy="933302"/>
      </dsp:txXfrm>
    </dsp:sp>
    <dsp:sp modelId="{EFF862DA-FCBB-454B-8408-E3F92FBD2925}">
      <dsp:nvSpPr>
        <dsp:cNvPr id="0" name=""/>
        <dsp:cNvSpPr/>
      </dsp:nvSpPr>
      <dsp:spPr>
        <a:xfrm>
          <a:off x="0" y="2280019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Larger than the 1973 disruption by 3 to 5 Times.</a:t>
          </a:r>
        </a:p>
      </dsp:txBody>
      <dsp:txXfrm>
        <a:off x="50489" y="2330508"/>
        <a:ext cx="6565855" cy="933302"/>
      </dsp:txXfrm>
    </dsp:sp>
    <dsp:sp modelId="{A7808139-1AAC-439F-A7F8-56FC60C73608}">
      <dsp:nvSpPr>
        <dsp:cNvPr id="0" name=""/>
        <dsp:cNvSpPr/>
      </dsp:nvSpPr>
      <dsp:spPr>
        <a:xfrm>
          <a:off x="0" y="3389180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Oil Tankers trapped in and outside the Persian Gulf.</a:t>
          </a:r>
        </a:p>
      </dsp:txBody>
      <dsp:txXfrm>
        <a:off x="50489" y="3439669"/>
        <a:ext cx="6565855" cy="933302"/>
      </dsp:txXfrm>
    </dsp:sp>
    <dsp:sp modelId="{444B9EEA-A1C2-4AFA-AFDD-0057AEBAF5C0}">
      <dsp:nvSpPr>
        <dsp:cNvPr id="0" name=""/>
        <dsp:cNvSpPr/>
      </dsp:nvSpPr>
      <dsp:spPr>
        <a:xfrm>
          <a:off x="0" y="4423460"/>
          <a:ext cx="6666833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~30 VLCCs trapped in the Persian Gulf.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~90 VLCCs trapped outside the Persian Gulf by contract law.</a:t>
          </a:r>
        </a:p>
      </dsp:txBody>
      <dsp:txXfrm>
        <a:off x="0" y="4423460"/>
        <a:ext cx="6666833" cy="968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F1ED-8415-4AFA-A4FD-04ED91173A7C}">
      <dsp:nvSpPr>
        <dsp:cNvPr id="0" name=""/>
        <dsp:cNvSpPr/>
      </dsp:nvSpPr>
      <dsp:spPr>
        <a:xfrm rot="5400000">
          <a:off x="4008293" y="-1474215"/>
          <a:ext cx="1050305" cy="42667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Theory 7 mbd.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Designed for temporary service 4 mbd. </a:t>
          </a:r>
        </a:p>
      </dsp:txBody>
      <dsp:txXfrm rot="-5400000">
        <a:off x="2400059" y="185291"/>
        <a:ext cx="4215501" cy="947761"/>
      </dsp:txXfrm>
    </dsp:sp>
    <dsp:sp modelId="{F0E8933C-0183-4E42-A7F6-B54981A7BCE0}">
      <dsp:nvSpPr>
        <dsp:cNvPr id="0" name=""/>
        <dsp:cNvSpPr/>
      </dsp:nvSpPr>
      <dsp:spPr>
        <a:xfrm>
          <a:off x="0" y="2729"/>
          <a:ext cx="2400059" cy="13128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Saudi Arabia East West pipeline to Yanbu.</a:t>
          </a:r>
        </a:p>
      </dsp:txBody>
      <dsp:txXfrm>
        <a:off x="64090" y="66819"/>
        <a:ext cx="2271879" cy="1184702"/>
      </dsp:txXfrm>
    </dsp:sp>
    <dsp:sp modelId="{54CD042B-B3E3-4C94-8AA7-DAEDF69976B7}">
      <dsp:nvSpPr>
        <dsp:cNvPr id="0" name=""/>
        <dsp:cNvSpPr/>
      </dsp:nvSpPr>
      <dsp:spPr>
        <a:xfrm rot="5400000">
          <a:off x="4008293" y="-95689"/>
          <a:ext cx="1050305" cy="42667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Theory 1.8 mbd.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Actual 1.7 mbd.</a:t>
          </a:r>
        </a:p>
      </dsp:txBody>
      <dsp:txXfrm rot="-5400000">
        <a:off x="2400059" y="1563817"/>
        <a:ext cx="4215501" cy="947761"/>
      </dsp:txXfrm>
    </dsp:sp>
    <dsp:sp modelId="{2300BB8A-D4A2-4DE2-854D-8A198721CEC8}">
      <dsp:nvSpPr>
        <dsp:cNvPr id="0" name=""/>
        <dsp:cNvSpPr/>
      </dsp:nvSpPr>
      <dsp:spPr>
        <a:xfrm>
          <a:off x="0" y="1381255"/>
          <a:ext cx="2400059" cy="13128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UAE to Oman pipeline.</a:t>
          </a:r>
        </a:p>
      </dsp:txBody>
      <dsp:txXfrm>
        <a:off x="64090" y="1445345"/>
        <a:ext cx="2271879" cy="1184702"/>
      </dsp:txXfrm>
    </dsp:sp>
    <dsp:sp modelId="{3B1D8CA1-D067-4DD4-BD82-9FADB49D1DC7}">
      <dsp:nvSpPr>
        <dsp:cNvPr id="0" name=""/>
        <dsp:cNvSpPr/>
      </dsp:nvSpPr>
      <dsp:spPr>
        <a:xfrm rot="5400000">
          <a:off x="4008293" y="1282836"/>
          <a:ext cx="1050305" cy="426677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Destroyed.</a:t>
          </a:r>
        </a:p>
      </dsp:txBody>
      <dsp:txXfrm rot="-5400000">
        <a:off x="2400059" y="2942342"/>
        <a:ext cx="4215501" cy="947761"/>
      </dsp:txXfrm>
    </dsp:sp>
    <dsp:sp modelId="{9CA2D391-762A-427F-8749-59EFC52BAF9A}">
      <dsp:nvSpPr>
        <dsp:cNvPr id="0" name=""/>
        <dsp:cNvSpPr/>
      </dsp:nvSpPr>
      <dsp:spPr>
        <a:xfrm>
          <a:off x="0" y="2759782"/>
          <a:ext cx="2400059" cy="13128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Iraq North pipeline.</a:t>
          </a:r>
        </a:p>
      </dsp:txBody>
      <dsp:txXfrm>
        <a:off x="64090" y="2823872"/>
        <a:ext cx="2271879" cy="1184702"/>
      </dsp:txXfrm>
    </dsp:sp>
    <dsp:sp modelId="{67FA8017-F37C-4BEE-B79D-DE802D2D1114}">
      <dsp:nvSpPr>
        <dsp:cNvPr id="0" name=""/>
        <dsp:cNvSpPr/>
      </dsp:nvSpPr>
      <dsp:spPr>
        <a:xfrm rot="5400000">
          <a:off x="4008293" y="2661362"/>
          <a:ext cx="1050305" cy="42667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15.9 mbd.</a:t>
          </a:r>
        </a:p>
      </dsp:txBody>
      <dsp:txXfrm rot="-5400000">
        <a:off x="2400059" y="4320868"/>
        <a:ext cx="4215501" cy="947761"/>
      </dsp:txXfrm>
    </dsp:sp>
    <dsp:sp modelId="{3F76D6FB-79BA-48A7-86ED-30B759FFA303}">
      <dsp:nvSpPr>
        <dsp:cNvPr id="0" name=""/>
        <dsp:cNvSpPr/>
      </dsp:nvSpPr>
      <dsp:spPr>
        <a:xfrm>
          <a:off x="0" y="4138308"/>
          <a:ext cx="2400059" cy="13128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Total disruption per day.</a:t>
          </a:r>
        </a:p>
      </dsp:txBody>
      <dsp:txXfrm>
        <a:off x="64090" y="4202398"/>
        <a:ext cx="2271879" cy="1184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6360-FAD9-4ACE-8BBF-1F8B205F68D1}">
      <dsp:nvSpPr>
        <dsp:cNvPr id="0" name=""/>
        <dsp:cNvSpPr/>
      </dsp:nvSpPr>
      <dsp:spPr>
        <a:xfrm>
          <a:off x="3953" y="162450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Wells are shutin when storage is at 90%.</a:t>
          </a:r>
        </a:p>
      </dsp:txBody>
      <dsp:txXfrm>
        <a:off x="3953" y="162450"/>
        <a:ext cx="2377306" cy="950922"/>
      </dsp:txXfrm>
    </dsp:sp>
    <dsp:sp modelId="{6261D445-C711-4992-B4D1-E589F002B96F}">
      <dsp:nvSpPr>
        <dsp:cNvPr id="0" name=""/>
        <dsp:cNvSpPr/>
      </dsp:nvSpPr>
      <dsp:spPr>
        <a:xfrm>
          <a:off x="3953" y="1113372"/>
          <a:ext cx="2377306" cy="30755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D08B58-5B39-4787-8FD8-04330F28D716}">
      <dsp:nvSpPr>
        <dsp:cNvPr id="0" name=""/>
        <dsp:cNvSpPr/>
      </dsp:nvSpPr>
      <dsp:spPr>
        <a:xfrm>
          <a:off x="2714082" y="162450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Steps to restart.</a:t>
          </a:r>
        </a:p>
      </dsp:txBody>
      <dsp:txXfrm>
        <a:off x="2714082" y="162450"/>
        <a:ext cx="2377306" cy="950922"/>
      </dsp:txXfrm>
    </dsp:sp>
    <dsp:sp modelId="{52442406-2843-46D6-AA11-327A4E5EE680}">
      <dsp:nvSpPr>
        <dsp:cNvPr id="0" name=""/>
        <dsp:cNvSpPr/>
      </dsp:nvSpPr>
      <dsp:spPr>
        <a:xfrm>
          <a:off x="2714082" y="1113372"/>
          <a:ext cx="2377306" cy="3075515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Remove sub pump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Chemical Treatment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Clean accumulated water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Replace Pump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Sediment Clog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Parrafin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Pressure Damage</a:t>
          </a:r>
        </a:p>
      </dsp:txBody>
      <dsp:txXfrm>
        <a:off x="2714082" y="1113372"/>
        <a:ext cx="2377306" cy="3075515"/>
      </dsp:txXfrm>
    </dsp:sp>
    <dsp:sp modelId="{BE2B4E3D-CEAE-45CD-9804-ED9469D15F38}">
      <dsp:nvSpPr>
        <dsp:cNvPr id="0" name=""/>
        <dsp:cNvSpPr/>
      </dsp:nvSpPr>
      <dsp:spPr>
        <a:xfrm>
          <a:off x="5424211" y="162450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 to restart.</a:t>
          </a:r>
        </a:p>
      </dsp:txBody>
      <dsp:txXfrm>
        <a:off x="5424211" y="162450"/>
        <a:ext cx="2377306" cy="950922"/>
      </dsp:txXfrm>
    </dsp:sp>
    <dsp:sp modelId="{37EA822C-8753-4F54-9534-21B2489A6985}">
      <dsp:nvSpPr>
        <dsp:cNvPr id="0" name=""/>
        <dsp:cNvSpPr/>
      </dsp:nvSpPr>
      <dsp:spPr>
        <a:xfrm>
          <a:off x="5424211" y="1113372"/>
          <a:ext cx="2377306" cy="3075515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Up to 2 years before production is back to 80%.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Personel and equipment shortage.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Asian manufacturing</a:t>
          </a:r>
        </a:p>
      </dsp:txBody>
      <dsp:txXfrm>
        <a:off x="5424211" y="1113372"/>
        <a:ext cx="2377306" cy="3075515"/>
      </dsp:txXfrm>
    </dsp:sp>
    <dsp:sp modelId="{995B818A-D5C9-4FF3-B8A7-9145F4256968}">
      <dsp:nvSpPr>
        <dsp:cNvPr id="0" name=""/>
        <dsp:cNvSpPr/>
      </dsp:nvSpPr>
      <dsp:spPr>
        <a:xfrm>
          <a:off x="8134340" y="162450"/>
          <a:ext cx="2377306" cy="95092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Damaged facilities.</a:t>
          </a:r>
        </a:p>
      </dsp:txBody>
      <dsp:txXfrm>
        <a:off x="8134340" y="162450"/>
        <a:ext cx="2377306" cy="950922"/>
      </dsp:txXfrm>
    </dsp:sp>
    <dsp:sp modelId="{968790D8-8D01-4BA3-A513-C049579D5C1E}">
      <dsp:nvSpPr>
        <dsp:cNvPr id="0" name=""/>
        <dsp:cNvSpPr/>
      </dsp:nvSpPr>
      <dsp:spPr>
        <a:xfrm>
          <a:off x="8134340" y="1113372"/>
          <a:ext cx="2377306" cy="307551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Over 1 mbd refinery damage.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Qater LNG Facility damaged for 3 to 5 years.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UAE Gas Field is on fire.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Saudi Arabia Petrochemical park is on fire.</a:t>
          </a:r>
        </a:p>
      </dsp:txBody>
      <dsp:txXfrm>
        <a:off x="8134340" y="1113372"/>
        <a:ext cx="2377306" cy="3075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7E9E-D078-47B2-879E-27032CCB5DB0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411 Million Barrels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125 days supply</a:t>
          </a:r>
        </a:p>
      </dsp:txBody>
      <dsp:txXfrm rot="-5400000">
        <a:off x="3785615" y="147831"/>
        <a:ext cx="6689078" cy="756160"/>
      </dsp:txXfrm>
    </dsp:sp>
    <dsp:sp modelId="{6D7BEADD-018A-4BCF-B82C-6084B2E1D39F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United States</a:t>
          </a:r>
        </a:p>
      </dsp:txBody>
      <dsp:txXfrm>
        <a:off x="51133" y="53310"/>
        <a:ext cx="3683350" cy="945199"/>
      </dsp:txXfrm>
    </dsp:sp>
    <dsp:sp modelId="{2F6ACAAE-D835-48C2-BEF2-169994AE800B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350 Million Barrels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170 days supply</a:t>
          </a:r>
        </a:p>
      </dsp:txBody>
      <dsp:txXfrm rot="-5400000">
        <a:off x="3785615" y="1247670"/>
        <a:ext cx="6689078" cy="756160"/>
      </dsp:txXfrm>
    </dsp:sp>
    <dsp:sp modelId="{9E9C2487-C251-4CDC-B93E-BD642DB7A79B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Japan</a:t>
          </a:r>
        </a:p>
      </dsp:txBody>
      <dsp:txXfrm>
        <a:off x="51133" y="1153149"/>
        <a:ext cx="3683350" cy="945199"/>
      </dsp:txXfrm>
    </dsp:sp>
    <dsp:sp modelId="{94E21E89-1243-4BCE-A7C8-DCF6938486F3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400 Million Barrels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One time</a:t>
          </a:r>
        </a:p>
      </dsp:txBody>
      <dsp:txXfrm rot="-5400000">
        <a:off x="3785615" y="2347509"/>
        <a:ext cx="6689078" cy="756160"/>
      </dsp:txXfrm>
    </dsp:sp>
    <dsp:sp modelId="{79AEE25C-215D-458C-BD0B-5F8ED07942EE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IEA</a:t>
          </a:r>
        </a:p>
      </dsp:txBody>
      <dsp:txXfrm>
        <a:off x="51133" y="2252988"/>
        <a:ext cx="3683350" cy="945199"/>
      </dsp:txXfrm>
    </dsp:sp>
    <dsp:sp modelId="{48C5B18D-C1EE-4A91-8C31-23F2470D80E8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1.2 Billion Barrels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108 days supply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Kazakhstan</a:t>
          </a:r>
        </a:p>
      </dsp:txBody>
      <dsp:txXfrm rot="-5400000">
        <a:off x="3785615" y="3447347"/>
        <a:ext cx="6689078" cy="756160"/>
      </dsp:txXfrm>
    </dsp:sp>
    <dsp:sp modelId="{7AE5C29D-D88D-4161-ACA3-26423DF7D37E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China</a:t>
          </a:r>
        </a:p>
      </dsp:txBody>
      <dsp:txXfrm>
        <a:off x="51133" y="3352827"/>
        <a:ext cx="3683350" cy="94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B63B-869F-49EB-BAF9-6D0CC8D3002B}">
      <dsp:nvSpPr>
        <dsp:cNvPr id="0" name=""/>
        <dsp:cNvSpPr/>
      </dsp:nvSpPr>
      <dsp:spPr>
        <a:xfrm>
          <a:off x="12110" y="672065"/>
          <a:ext cx="2662239" cy="79867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Helium (Source Qater LNG)</a:t>
          </a:r>
        </a:p>
      </dsp:txBody>
      <dsp:txXfrm>
        <a:off x="251711" y="672065"/>
        <a:ext cx="2183037" cy="798671"/>
      </dsp:txXfrm>
    </dsp:sp>
    <dsp:sp modelId="{5352DF56-01BB-48B5-80EB-9C5559434901}">
      <dsp:nvSpPr>
        <dsp:cNvPr id="0" name=""/>
        <dsp:cNvSpPr/>
      </dsp:nvSpPr>
      <dsp:spPr>
        <a:xfrm>
          <a:off x="12110" y="1470737"/>
          <a:ext cx="2422638" cy="22085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Cooling applications this was 33% of world supply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EUV Lithography (Semi Conductors)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Silicon crystal growth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NASA, MRI for medical</a:t>
          </a:r>
        </a:p>
      </dsp:txBody>
      <dsp:txXfrm>
        <a:off x="12110" y="1470737"/>
        <a:ext cx="2422638" cy="2208534"/>
      </dsp:txXfrm>
    </dsp:sp>
    <dsp:sp modelId="{9D9B14AF-9ED1-448D-A835-A0C33719A59A}">
      <dsp:nvSpPr>
        <dsp:cNvPr id="0" name=""/>
        <dsp:cNvSpPr/>
      </dsp:nvSpPr>
      <dsp:spPr>
        <a:xfrm>
          <a:off x="2621823" y="672065"/>
          <a:ext cx="2662239" cy="79867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Sulfur</a:t>
          </a:r>
        </a:p>
      </dsp:txBody>
      <dsp:txXfrm>
        <a:off x="2861424" y="672065"/>
        <a:ext cx="2183037" cy="798671"/>
      </dsp:txXfrm>
    </dsp:sp>
    <dsp:sp modelId="{E87E87F9-2F06-4AC0-82BB-1A26E117755E}">
      <dsp:nvSpPr>
        <dsp:cNvPr id="0" name=""/>
        <dsp:cNvSpPr/>
      </dsp:nvSpPr>
      <dsp:spPr>
        <a:xfrm>
          <a:off x="2621823" y="1470737"/>
          <a:ext cx="2422638" cy="220853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 45% of world trade gone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 Battery Processing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Phospate Fertilizer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Copper processing</a:t>
          </a:r>
        </a:p>
      </dsp:txBody>
      <dsp:txXfrm>
        <a:off x="2621823" y="1470737"/>
        <a:ext cx="2422638" cy="2208534"/>
      </dsp:txXfrm>
    </dsp:sp>
    <dsp:sp modelId="{DC5DCA1A-26FF-4EBA-9BC0-D1E91D9FE9C8}">
      <dsp:nvSpPr>
        <dsp:cNvPr id="0" name=""/>
        <dsp:cNvSpPr/>
      </dsp:nvSpPr>
      <dsp:spPr>
        <a:xfrm>
          <a:off x="5231536" y="672065"/>
          <a:ext cx="2662239" cy="79867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Nitrogen Fertilizer</a:t>
          </a:r>
        </a:p>
      </dsp:txBody>
      <dsp:txXfrm>
        <a:off x="5471137" y="672065"/>
        <a:ext cx="2183037" cy="798671"/>
      </dsp:txXfrm>
    </dsp:sp>
    <dsp:sp modelId="{F4F19B24-1685-47CE-A4DB-31B7440714FE}">
      <dsp:nvSpPr>
        <dsp:cNvPr id="0" name=""/>
        <dsp:cNvSpPr/>
      </dsp:nvSpPr>
      <dsp:spPr>
        <a:xfrm>
          <a:off x="5231536" y="1470737"/>
          <a:ext cx="2422638" cy="220853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 30% of world trade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Urea &amp; Anhydrous Ammonia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 40 days, crop planting will become critical</a:t>
          </a:r>
        </a:p>
      </dsp:txBody>
      <dsp:txXfrm>
        <a:off x="5231536" y="1470737"/>
        <a:ext cx="2422638" cy="2208534"/>
      </dsp:txXfrm>
    </dsp:sp>
    <dsp:sp modelId="{896D85A6-5615-458C-90E6-ED0DB1AC60A6}">
      <dsp:nvSpPr>
        <dsp:cNvPr id="0" name=""/>
        <dsp:cNvSpPr/>
      </dsp:nvSpPr>
      <dsp:spPr>
        <a:xfrm>
          <a:off x="7841249" y="672065"/>
          <a:ext cx="2662239" cy="79867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614" tIns="98614" rIns="98614" bIns="9861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Aluminum &amp; Methanol</a:t>
          </a:r>
        </a:p>
      </dsp:txBody>
      <dsp:txXfrm>
        <a:off x="8080850" y="672065"/>
        <a:ext cx="2183037" cy="798671"/>
      </dsp:txXfrm>
    </dsp:sp>
    <dsp:sp modelId="{23FC9D18-3B50-4B22-8381-37E33774687C}">
      <dsp:nvSpPr>
        <dsp:cNvPr id="0" name=""/>
        <dsp:cNvSpPr/>
      </dsp:nvSpPr>
      <dsp:spPr>
        <a:xfrm>
          <a:off x="7841249" y="1470737"/>
          <a:ext cx="2422638" cy="220853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1442" tIns="191442" rIns="191442" bIns="38288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Aerospace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Automotive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Plastics of all kinds</a:t>
          </a:r>
        </a:p>
      </dsp:txBody>
      <dsp:txXfrm>
        <a:off x="7841249" y="1470737"/>
        <a:ext cx="2422638" cy="22085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2C0F8-287C-4C0C-9584-8ABE32491DA6}">
      <dsp:nvSpPr>
        <dsp:cNvPr id="0" name=""/>
        <dsp:cNvSpPr/>
      </dsp:nvSpPr>
      <dsp:spPr>
        <a:xfrm>
          <a:off x="0" y="283999"/>
          <a:ext cx="6666833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Short</a:t>
          </a:r>
        </a:p>
      </dsp:txBody>
      <dsp:txXfrm>
        <a:off x="37467" y="321466"/>
        <a:ext cx="6591899" cy="692586"/>
      </dsp:txXfrm>
    </dsp:sp>
    <dsp:sp modelId="{A56D893E-F713-4F8B-8278-3E671462606F}">
      <dsp:nvSpPr>
        <dsp:cNvPr id="0" name=""/>
        <dsp:cNvSpPr/>
      </dsp:nvSpPr>
      <dsp:spPr>
        <a:xfrm>
          <a:off x="0" y="1051519"/>
          <a:ext cx="6666833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Up to 2 weeks Straight of Hormuz Closed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$330B GDP Loss</a:t>
          </a:r>
        </a:p>
      </dsp:txBody>
      <dsp:txXfrm>
        <a:off x="0" y="1051519"/>
        <a:ext cx="6666833" cy="861120"/>
      </dsp:txXfrm>
    </dsp:sp>
    <dsp:sp modelId="{6227346E-3ECF-41F0-9BD5-9BD984A66139}">
      <dsp:nvSpPr>
        <dsp:cNvPr id="0" name=""/>
        <dsp:cNvSpPr/>
      </dsp:nvSpPr>
      <dsp:spPr>
        <a:xfrm>
          <a:off x="0" y="1912639"/>
          <a:ext cx="6666833" cy="7675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Medium</a:t>
          </a:r>
        </a:p>
      </dsp:txBody>
      <dsp:txXfrm>
        <a:off x="37467" y="1950106"/>
        <a:ext cx="6591899" cy="692586"/>
      </dsp:txXfrm>
    </dsp:sp>
    <dsp:sp modelId="{BA7E90B3-96D1-41AF-8FCD-DB54554555E8}">
      <dsp:nvSpPr>
        <dsp:cNvPr id="0" name=""/>
        <dsp:cNvSpPr/>
      </dsp:nvSpPr>
      <dsp:spPr>
        <a:xfrm>
          <a:off x="0" y="2680160"/>
          <a:ext cx="6666833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From 4 to 6 weeks Straight of Hormuz Closed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$770B GDP Loss</a:t>
          </a:r>
        </a:p>
      </dsp:txBody>
      <dsp:txXfrm>
        <a:off x="0" y="2680160"/>
        <a:ext cx="6666833" cy="861120"/>
      </dsp:txXfrm>
    </dsp:sp>
    <dsp:sp modelId="{85D72BB9-E316-4CAD-AE6C-A910D0CD48ED}">
      <dsp:nvSpPr>
        <dsp:cNvPr id="0" name=""/>
        <dsp:cNvSpPr/>
      </dsp:nvSpPr>
      <dsp:spPr>
        <a:xfrm>
          <a:off x="0" y="3541280"/>
          <a:ext cx="6666833" cy="7675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Prolonged</a:t>
          </a:r>
        </a:p>
      </dsp:txBody>
      <dsp:txXfrm>
        <a:off x="37467" y="3578747"/>
        <a:ext cx="6591899" cy="692586"/>
      </dsp:txXfrm>
    </dsp:sp>
    <dsp:sp modelId="{D8E79A21-41E1-4716-9684-BADE89767F42}">
      <dsp:nvSpPr>
        <dsp:cNvPr id="0" name=""/>
        <dsp:cNvSpPr/>
      </dsp:nvSpPr>
      <dsp:spPr>
        <a:xfrm>
          <a:off x="0" y="4308800"/>
          <a:ext cx="6666833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From 3 to 6 months Straight of Hormuz Closed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$2.2T GDP Loss</a:t>
          </a:r>
        </a:p>
      </dsp:txBody>
      <dsp:txXfrm>
        <a:off x="0" y="4308800"/>
        <a:ext cx="6666833" cy="861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63DA3-6D2F-4975-A75A-59844A4C7A25}">
      <dsp:nvSpPr>
        <dsp:cNvPr id="0" name=""/>
        <dsp:cNvSpPr/>
      </dsp:nvSpPr>
      <dsp:spPr>
        <a:xfrm>
          <a:off x="0" y="360140"/>
          <a:ext cx="66668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Those nations without renewables</a:t>
          </a:r>
        </a:p>
      </dsp:txBody>
      <dsp:txXfrm>
        <a:off x="0" y="360140"/>
        <a:ext cx="6666833" cy="1020600"/>
      </dsp:txXfrm>
    </dsp:sp>
    <dsp:sp modelId="{2D9BDC05-72DF-4C6B-99D2-3BF61BE69922}">
      <dsp:nvSpPr>
        <dsp:cNvPr id="0" name=""/>
        <dsp:cNvSpPr/>
      </dsp:nvSpPr>
      <dsp:spPr>
        <a:xfrm>
          <a:off x="333341" y="590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Nations Most Exposed</a:t>
          </a:r>
        </a:p>
      </dsp:txBody>
      <dsp:txXfrm>
        <a:off x="367926" y="40485"/>
        <a:ext cx="4597613" cy="639310"/>
      </dsp:txXfrm>
    </dsp:sp>
    <dsp:sp modelId="{41570D4E-8763-4DA0-954F-FA6CE7491F89}">
      <dsp:nvSpPr>
        <dsp:cNvPr id="0" name=""/>
        <dsp:cNvSpPr/>
      </dsp:nvSpPr>
      <dsp:spPr>
        <a:xfrm>
          <a:off x="0" y="1864580"/>
          <a:ext cx="666683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Stagflation</a:t>
          </a:r>
        </a:p>
      </dsp:txBody>
      <dsp:txXfrm>
        <a:off x="0" y="1864580"/>
        <a:ext cx="6666833" cy="1020600"/>
      </dsp:txXfrm>
    </dsp:sp>
    <dsp:sp modelId="{8B34B38F-1960-42B1-85E5-388BDE47AC6F}">
      <dsp:nvSpPr>
        <dsp:cNvPr id="0" name=""/>
        <dsp:cNvSpPr/>
      </dsp:nvSpPr>
      <dsp:spPr>
        <a:xfrm>
          <a:off x="333341" y="151034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Economics</a:t>
          </a:r>
        </a:p>
      </dsp:txBody>
      <dsp:txXfrm>
        <a:off x="367926" y="1544925"/>
        <a:ext cx="4597613" cy="639310"/>
      </dsp:txXfrm>
    </dsp:sp>
    <dsp:sp modelId="{EED82AA9-7121-406C-B0D1-0B48BE350984}">
      <dsp:nvSpPr>
        <dsp:cNvPr id="0" name=""/>
        <dsp:cNvSpPr/>
      </dsp:nvSpPr>
      <dsp:spPr>
        <a:xfrm>
          <a:off x="0" y="3369020"/>
          <a:ext cx="666683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99872" rIns="5174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Plastics Industry starved of feed stock for plastic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The world is short Over 7 million metric tons of ethylene</a:t>
          </a:r>
        </a:p>
      </dsp:txBody>
      <dsp:txXfrm>
        <a:off x="0" y="3369020"/>
        <a:ext cx="6666833" cy="2079000"/>
      </dsp:txXfrm>
    </dsp:sp>
    <dsp:sp modelId="{F910C5E5-C4FC-40A4-930A-F6268F7263B9}">
      <dsp:nvSpPr>
        <dsp:cNvPr id="0" name=""/>
        <dsp:cNvSpPr/>
      </dsp:nvSpPr>
      <dsp:spPr>
        <a:xfrm>
          <a:off x="333341" y="3014779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Cracker economics</a:t>
          </a:r>
        </a:p>
      </dsp:txBody>
      <dsp:txXfrm>
        <a:off x="367926" y="3049364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FBD5-9FAD-4BE2-B8F4-77075339F12B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CEBB-22FE-4478-92BB-79F85209B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Gowin</a:t>
            </a:r>
          </a:p>
          <a:p>
            <a:r>
              <a:rPr lang="en-US" dirty="0"/>
              <a:t>Copyright</a:t>
            </a:r>
            <a:r>
              <a:rPr lang="en-US"/>
              <a:t>©, 2 026</a:t>
            </a:r>
            <a:r>
              <a:rPr lang="en-US" dirty="0"/>
              <a:t>, Electrum Power &amp; Technology,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7 Carbon Fiber Tank, 56 kg hydrogen, @2800 Bar. Total weight with fuel 105 kg.</a:t>
            </a:r>
          </a:p>
          <a:p>
            <a:r>
              <a:rPr lang="en-US" dirty="0"/>
              <a:t>It is theorized that a Toyota Hilux could be driven over 4,000 miles with this tank in the bed of the truck.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is for educational purposes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keep production flat.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April 9</a:t>
            </a:r>
            <a:r>
              <a:rPr lang="en-US" baseline="30000" dirty="0"/>
              <a:t>th</a:t>
            </a:r>
            <a:r>
              <a:rPr lang="en-US" dirty="0"/>
              <a:t>, 2026, the government of Iran announced the Straights of Hormuz were deemed a hazard to navigation due to the presence of anti-ship mines.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Lloyds of London. As long as the U.S. Military is in the Persian Gulf, shipping is uninsurable. Reasoning is the Country of Iran is not a movable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Kharg Island, South Pars, Fujairah port, Ruwais oil refinery, Ras Tanura refinery and </a:t>
            </a:r>
            <a:r>
              <a:rPr lang="en-US" dirty="0" err="1"/>
              <a:t>Samref</a:t>
            </a:r>
            <a:r>
              <a:rPr lang="en-US" dirty="0"/>
              <a:t> refinery coast Red Sea have been damaged. Iraq has shut in its oil fields.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CEBB-22FE-4478-92BB-79F85209B6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B447-0FD4-4A41-B6F5-D9C2F6FE5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2962-B6B0-4E18-BB5C-8A284DEAA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3291E-D226-42DD-BBD1-7E8FE9ED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FA4B-B8E9-4989-B4FC-BF09D048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0805E-6D39-45D5-8EB6-FC981218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F0B9-5B74-4A3A-AAD4-683B192B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499EC-0F81-4FFD-BDF4-04D4F321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2733-C8CA-4F28-85AD-1F4E4005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6171-D554-49AB-9F97-F378F64E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0207-77A4-445F-AA96-CE8CECCD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1C551-4181-4CF2-8065-A3F0F3DD2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C580B-30C7-4EE6-BEAC-80E7607AF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33BDC-E4F0-49EE-BB85-CFF531F7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CC25-98F3-42BE-9F5A-A486EDA1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46A6-D0F1-44EF-A5BB-D7BFD6FA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E53C-3132-4C3D-A29D-CE495746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04F7-4C7F-4DFD-9987-6AF9A649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5B0A-88B7-4EB4-ADD2-BEA5AE5B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6EC0E-1B52-4808-9160-0EDA71DC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F3B9-BEC9-40AC-89B2-DF4EC98A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2DF-7DD1-4379-A3EC-EFEA711F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BC359-35DA-4682-8082-F3503587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F7BD-4815-4F12-BC2A-E924AEDD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6F233-0391-4856-BC3A-B61EFE17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C77-8A00-45B6-A2FF-8D51C054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3CCC-4434-401E-8382-40A5A28F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7C14-AEBC-4F4E-8F43-6CF90543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91021-243B-4E8B-884E-677865B16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1C719-C483-4F01-8331-1A280776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C63EC-87A7-4BF9-AF82-5CD5749E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C1B0-4759-4406-AADD-CC9CFDCE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5864-379F-4473-9ED2-A517C98A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2D80C-16AC-4B0D-9DAE-A1EB7DA5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7C62D-81F5-4753-99F4-5AB63218A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460FF-6AA7-4C8E-BD7E-56C893A8F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88EE6-E6D6-4A02-B683-EE288110A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DE7F2-1F9B-404E-8CC1-582E990F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7A1D5-8021-4590-AA11-B256ECF5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C17F1-ED79-4EBF-9AE8-9E7CB26C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935F-8D07-498D-8B68-60B9A178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327E6-80B5-424A-9C29-68F11BE6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28196-6DCF-4047-AF54-4CDBDB32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E26D9-82B1-4BA8-869A-70169EF2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95FD7-782F-45F4-AED3-C7F45692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3CA33-AAFB-4E31-AE89-3FA63CC0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1403-9C18-4EF1-B376-AE5D4E50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3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F975-F784-48C7-A74F-63F3F050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1400-F582-47A6-B909-55A3C6BD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9F6BD-6123-439C-963F-E09011130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DC351-5D3F-4BF3-A233-83CCB98A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890EE-32C0-427A-ADC5-49421DB5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8C9A7-FEE4-48AC-BF43-A5B4F662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3BB2-73AB-4986-9110-08C2161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FEF80-C140-424D-94A7-ABDA4544B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EF70B-8D46-4759-8853-E77E9CB08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8DED-CB12-4C0D-8406-CF66C7B3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E91E2-7734-4DBB-8E5E-2AC4377A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A90E2-4314-4EA6-B3E9-15121245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16181-B7CC-4F57-BDAE-AF6EEAF6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967E-5779-41B7-BE0A-BE8793EB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BD3F-342C-412E-966F-FB4AC741D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D395-9315-4BF1-8C20-4EBB7C146E0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A1AA-4F53-4E4F-8AF6-A80C928CB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C465-E0D7-4A59-8D83-081E78F6F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4B40-0F66-4293-8EB6-D9413A8D4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0F821-A167-4C05-B235-EC69348B1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2200" dirty="0"/>
              <a:t>https://electrumpower.tech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A8A93-2AAD-4FAF-BF9A-AA6AE5812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2Gas 01152020m.jpg"/>
          <p:cNvPicPr>
            <a:picLocks noChangeAspect="1"/>
          </p:cNvPicPr>
          <p:nvPr/>
        </p:nvPicPr>
        <p:blipFill>
          <a:blip r:embed="rId3" cstate="print"/>
          <a:srcRect l="995" r="2603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87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E5423-3621-72F1-4360-E86DB061C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55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01F2-8148-36C9-FD0F-9562FFF1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Analysis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91EF0C2-E291-56E2-53A6-1F3070BDC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738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28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554C1-963B-4BA5-8B50-9F71E6E6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Bypass only changing the risks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0089BB-9E3D-6D5E-1702-7D18EB15A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95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85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0019B-6DF8-BD80-D153-B82512CA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490BE-8804-282C-B2C5-645328C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Reservoir Revenge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EDFB30-153D-8D07-6C02-9A839802C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115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685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18A722-F7EC-3999-5080-F24CD0BF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2A33F-CD5E-3763-8401-D0E58830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Strategic Petroleum Reserve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5BC679-50D5-8228-4774-1661103DA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3673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87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455EAF1-74D9-5691-EBFC-F192622B79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54" b="1507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37E8E-A16F-FBA3-B648-2C3194AF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Metabolic collapse of byproducts</a:t>
            </a:r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D8E8DB6-CCAE-4FE9-C365-3AD7519EF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43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782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60832-DDD7-817A-5C13-47DB884D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Global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C63A-8A64-319D-5537-BF4B67F0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As of April 2026</a:t>
            </a:r>
          </a:p>
          <a:p>
            <a:pPr lvl="1"/>
            <a:r>
              <a:rPr lang="en-US" sz="2000"/>
              <a:t>Power Plant Usage 23%.</a:t>
            </a:r>
          </a:p>
          <a:p>
            <a:pPr lvl="1"/>
            <a:r>
              <a:rPr lang="en-US" sz="2000"/>
              <a:t>Garment Sector down by 70%.</a:t>
            </a:r>
          </a:p>
          <a:p>
            <a:pPr lvl="1"/>
            <a:r>
              <a:rPr lang="en-US" sz="2000"/>
              <a:t>Diesel in Storage down by 70%.</a:t>
            </a:r>
          </a:p>
          <a:p>
            <a:pPr lvl="1"/>
            <a:r>
              <a:rPr lang="en-US" sz="2000"/>
              <a:t>LNG Imports are suspended</a:t>
            </a:r>
          </a:p>
          <a:p>
            <a:pPr lvl="1"/>
            <a:r>
              <a:rPr lang="en-US" sz="2000"/>
              <a:t>Social Unrest</a:t>
            </a:r>
          </a:p>
          <a:p>
            <a:pPr lvl="1"/>
            <a:r>
              <a:rPr lang="en-US" sz="2000"/>
              <a:t>Industrial Collapse due to diesel shortage</a:t>
            </a:r>
          </a:p>
          <a:p>
            <a:pPr lvl="1"/>
            <a:r>
              <a:rPr lang="en-US" sz="2000"/>
              <a:t>Military guarding what is in storage</a:t>
            </a:r>
          </a:p>
        </p:txBody>
      </p:sp>
    </p:spTree>
    <p:extLst>
      <p:ext uri="{BB962C8B-B14F-4D97-AF65-F5344CB8AC3E}">
        <p14:creationId xmlns:p14="http://schemas.microsoft.com/office/powerpoint/2010/main" val="106758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C2154-F1E6-3572-DCB8-4B2D7F7A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Risk to World GDP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C00199-54B0-BA8A-4FD2-F9BFE718A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7329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16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0E57-5F94-0F6B-6659-80C577A2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Fossil Fuel Addiction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6C59FB-80E0-A072-EF4C-DEDC86E3F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76440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64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84EB-ED8D-DE5A-156C-C743EC2A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 Ripple of 2 to 5 years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A88FAB-D26F-80CF-A8C3-B895874F9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9526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90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DC5DE-C8B6-166C-00DD-3BE17527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Notice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9655E41-A680-E10B-3D92-D76E9877B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54889"/>
            <a:ext cx="10905066" cy="4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16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FEA42-262A-3F49-798C-043D84E3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00B1-60A4-0F20-275C-D367E97D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Permanent Hormuz Risk Premium</a:t>
            </a:r>
          </a:p>
          <a:p>
            <a:pPr lvl="1"/>
            <a:r>
              <a:rPr lang="en-US" sz="2000"/>
              <a:t>Cost embedded into World Manufacturing</a:t>
            </a:r>
          </a:p>
          <a:p>
            <a:pPr lvl="1"/>
            <a:r>
              <a:rPr lang="en-US" sz="2000"/>
              <a:t>Permanent rise in prices Worldwide</a:t>
            </a:r>
          </a:p>
          <a:p>
            <a:r>
              <a:rPr lang="en-US" sz="2000"/>
              <a:t>Western hemisphere safe haven</a:t>
            </a:r>
          </a:p>
          <a:p>
            <a:pPr lvl="1"/>
            <a:r>
              <a:rPr lang="en-US" sz="2000"/>
              <a:t>U.S., Canada, Brazil, and Guyana</a:t>
            </a:r>
          </a:p>
          <a:p>
            <a:pPr lvl="1"/>
            <a:r>
              <a:rPr lang="en-US" sz="2000"/>
              <a:t>New investments at the expense of Persian Gulf States</a:t>
            </a:r>
          </a:p>
          <a:p>
            <a:pPr lvl="1"/>
            <a:r>
              <a:rPr lang="en-US" sz="2000"/>
              <a:t>Status of Venezuala in unknown</a:t>
            </a:r>
          </a:p>
          <a:p>
            <a:r>
              <a:rPr lang="en-US" sz="2000"/>
              <a:t>World Food shortages</a:t>
            </a:r>
          </a:p>
          <a:p>
            <a:pPr lvl="1"/>
            <a:r>
              <a:rPr lang="en-US" sz="2000"/>
              <a:t>Caused by fertilizer shortage</a:t>
            </a:r>
          </a:p>
          <a:p>
            <a:pPr lvl="1"/>
            <a:r>
              <a:rPr lang="en-US" sz="2000"/>
              <a:t>World wide crop yields will reduce from 2027 to 2028</a:t>
            </a:r>
          </a:p>
          <a:p>
            <a:pPr lvl="1"/>
            <a:r>
              <a:rPr lang="en-US" sz="2000"/>
              <a:t>Political Issue for decades</a:t>
            </a:r>
          </a:p>
          <a:p>
            <a:pPr lvl="1"/>
            <a:r>
              <a:rPr lang="en-US" sz="2000"/>
              <a:t>Starvation</a:t>
            </a:r>
          </a:p>
          <a:p>
            <a:r>
              <a:rPr lang="en-US" sz="2000"/>
              <a:t>Straights of Hormuz not opened by July 2026</a:t>
            </a:r>
          </a:p>
          <a:p>
            <a:pPr lvl="1"/>
            <a:r>
              <a:rPr lang="en-US" sz="2000"/>
              <a:t>Persian Gulf Countries will become a Legacy Asset by 2030</a:t>
            </a:r>
          </a:p>
        </p:txBody>
      </p:sp>
    </p:spTree>
    <p:extLst>
      <p:ext uri="{BB962C8B-B14F-4D97-AF65-F5344CB8AC3E}">
        <p14:creationId xmlns:p14="http://schemas.microsoft.com/office/powerpoint/2010/main" val="363398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F6F4F-C569-9FCA-FE2D-7CFD650F5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3965"/>
            <a:ext cx="11277600" cy="43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BEF34-59D8-B1C6-D638-115947F6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184A6-601A-8E2E-1660-FD3EC92E5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82570"/>
            <a:ext cx="7225748" cy="5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842005-11AD-D931-DBC9-684320C04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15E25-3ED1-BE32-D148-8599CF256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547BF-2514-1740-7491-790BD9D15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A05B7-FE2E-F2FD-8D0B-553877F4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Shale Production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3925AD-B324-069A-0BC9-FE460E21D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4226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00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198D5-48FE-81F2-4474-EFD653F8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U.S. Oil reserves Proven and Probable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93CB0A-58D3-0D75-C600-93DC0E097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5304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88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467E-019C-7AC9-3393-27727A4E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CA3391-E4F5-BA5F-BC87-C0D02226E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59826"/>
            <a:ext cx="10515601" cy="65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9F696-CF7E-0110-1AC9-F634E79E8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917</Words>
  <Application>Microsoft Office PowerPoint</Application>
  <PresentationFormat>Widescreen</PresentationFormat>
  <Paragraphs>173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https://electrumpower.tech</vt:lpstr>
      <vt:lpstr>Notice</vt:lpstr>
      <vt:lpstr>PowerPoint Presentation</vt:lpstr>
      <vt:lpstr>PowerPoint Presentation</vt:lpstr>
      <vt:lpstr>PowerPoint Presentation</vt:lpstr>
      <vt:lpstr>Shale Production</vt:lpstr>
      <vt:lpstr>U.S. Oil reserves Proven and Probable</vt:lpstr>
      <vt:lpstr>PowerPoint Presentation</vt:lpstr>
      <vt:lpstr>PowerPoint Presentation</vt:lpstr>
      <vt:lpstr>PowerPoint Presentation</vt:lpstr>
      <vt:lpstr>Analysis</vt:lpstr>
      <vt:lpstr>Bypass only changing the risks</vt:lpstr>
      <vt:lpstr>Reservoir Revenge</vt:lpstr>
      <vt:lpstr>Strategic Petroleum Reserve</vt:lpstr>
      <vt:lpstr>Metabolic collapse of byproducts</vt:lpstr>
      <vt:lpstr>Global South</vt:lpstr>
      <vt:lpstr>Risk to World GDP</vt:lpstr>
      <vt:lpstr>Fossil Fuel Addiction</vt:lpstr>
      <vt:lpstr>A Ripple of 2 to 5 years</vt:lpstr>
      <vt:lpstr>Summary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Begining</dc:title>
  <dc:creator>Dan Gowin</dc:creator>
  <cp:lastModifiedBy>Dan Gowin</cp:lastModifiedBy>
  <cp:revision>245</cp:revision>
  <dcterms:created xsi:type="dcterms:W3CDTF">2021-09-27T15:15:58Z</dcterms:created>
  <dcterms:modified xsi:type="dcterms:W3CDTF">2026-04-13T12:39:27Z</dcterms:modified>
</cp:coreProperties>
</file>